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 id="2147483697" r:id="rId3"/>
    <p:sldMasterId id="2147483706" r:id="rId4"/>
    <p:sldMasterId id="2147483716" r:id="rId5"/>
    <p:sldMasterId id="2147483734" r:id="rId6"/>
  </p:sldMasterIdLst>
  <p:notesMasterIdLst>
    <p:notesMasterId r:id="rId35"/>
  </p:notesMasterIdLst>
  <p:sldIdLst>
    <p:sldId id="342" r:id="rId7"/>
    <p:sldId id="345" r:id="rId8"/>
    <p:sldId id="349" r:id="rId9"/>
    <p:sldId id="718" r:id="rId10"/>
    <p:sldId id="726" r:id="rId11"/>
    <p:sldId id="256" r:id="rId12"/>
    <p:sldId id="346" r:id="rId13"/>
    <p:sldId id="727" r:id="rId14"/>
    <p:sldId id="685" r:id="rId15"/>
    <p:sldId id="732" r:id="rId16"/>
    <p:sldId id="730" r:id="rId17"/>
    <p:sldId id="728" r:id="rId18"/>
    <p:sldId id="731" r:id="rId19"/>
    <p:sldId id="729" r:id="rId20"/>
    <p:sldId id="733" r:id="rId21"/>
    <p:sldId id="742" r:id="rId22"/>
    <p:sldId id="734" r:id="rId23"/>
    <p:sldId id="736" r:id="rId24"/>
    <p:sldId id="737" r:id="rId25"/>
    <p:sldId id="738" r:id="rId26"/>
    <p:sldId id="735" r:id="rId27"/>
    <p:sldId id="739" r:id="rId28"/>
    <p:sldId id="740" r:id="rId29"/>
    <p:sldId id="741" r:id="rId30"/>
    <p:sldId id="712" r:id="rId31"/>
    <p:sldId id="675" r:id="rId32"/>
    <p:sldId id="704" r:id="rId33"/>
    <p:sldId id="72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EE"/>
    <a:srgbClr val="EEE7D5"/>
    <a:srgbClr val="012F44"/>
    <a:srgbClr val="EAE3CD"/>
    <a:srgbClr val="002234"/>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F0297C-E026-4780-B9C2-E0E6480E6ED3}" v="863" dt="2024-11-13T14:24:16.8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88" autoAdjust="0"/>
    <p:restoredTop sz="96327" autoAdjust="0"/>
  </p:normalViewPr>
  <p:slideViewPr>
    <p:cSldViewPr snapToGrid="0">
      <p:cViewPr varScale="1">
        <p:scale>
          <a:sx n="78" d="100"/>
          <a:sy n="78" d="100"/>
        </p:scale>
        <p:origin x="85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153868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201549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F03A6-EF64-7653-1260-E178E4653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5A981-0B74-1B78-7C04-B0A3B77382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F785B-0974-7359-1BA6-8212478D89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348FC1-4538-5BC3-7152-CB5B57F6491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20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5490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3667314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A50B4EB-D9F6-4F2F-973A-15D71B3F50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31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58775" y="431800"/>
            <a:ext cx="6140450" cy="3454400"/>
          </a:xfrm>
        </p:spPr>
      </p:sp>
      <p:sp>
        <p:nvSpPr>
          <p:cNvPr id="3" name="Notizenplatzhalter 2"/>
          <p:cNvSpPr>
            <a:spLocks noGrp="1"/>
          </p:cNvSpPr>
          <p:nvPr>
            <p:ph type="body" idx="1"/>
          </p:nvPr>
        </p:nvSpPr>
        <p:spPr/>
        <p:txBody>
          <a:bodyPr/>
          <a:lstStyle/>
          <a:p>
            <a:endParaRPr lang="en-US" dirty="0"/>
          </a:p>
        </p:txBody>
      </p:sp>
      <p:sp>
        <p:nvSpPr>
          <p:cNvPr id="4" name="Fußzeilenplatzhalter 3"/>
          <p:cNvSpPr>
            <a:spLocks noGrp="1"/>
          </p:cNvSpPr>
          <p:nvPr>
            <p:ph type="ftr" sz="quarter" idx="10"/>
          </p:nvPr>
        </p:nvSpPr>
        <p:spPr/>
        <p:txBody>
          <a:bodyPr/>
          <a:lstStyle/>
          <a:p>
            <a:r>
              <a:rPr lang="en-US" noProof="0" dirty="0"/>
              <a:t>Presentation Title</a:t>
            </a:r>
          </a:p>
        </p:txBody>
      </p:sp>
      <p:sp>
        <p:nvSpPr>
          <p:cNvPr id="5" name="Foliennummernplatzhalter 4"/>
          <p:cNvSpPr>
            <a:spLocks noGrp="1"/>
          </p:cNvSpPr>
          <p:nvPr>
            <p:ph type="sldNum" sz="quarter" idx="11"/>
          </p:nvPr>
        </p:nvSpPr>
        <p:spPr/>
        <p:txBody>
          <a:bodyPr/>
          <a:lstStyle/>
          <a:p>
            <a:fld id="{92DA5471-CC57-402A-9527-36A1D012F698}" type="slidenum">
              <a:rPr lang="en-US" noProof="0" smtClean="0"/>
              <a:t>26</a:t>
            </a:fld>
            <a:endParaRPr lang="en-US" noProof="0" dirty="0"/>
          </a:p>
        </p:txBody>
      </p:sp>
    </p:spTree>
    <p:extLst>
      <p:ext uri="{BB962C8B-B14F-4D97-AF65-F5344CB8AC3E}">
        <p14:creationId xmlns:p14="http://schemas.microsoft.com/office/powerpoint/2010/main" val="483122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F5F5EE"/>
        </a:solidFill>
        <a:effectLst/>
      </p:bgPr>
    </p:bg>
    <p:spTree>
      <p:nvGrpSpPr>
        <p:cNvPr id="1" name=""/>
        <p:cNvGrpSpPr/>
        <p:nvPr/>
      </p:nvGrpSpPr>
      <p:grpSpPr>
        <a:xfrm>
          <a:off x="0" y="0"/>
          <a:ext cx="0" cy="0"/>
          <a:chOff x="0" y="0"/>
          <a:chExt cx="0" cy="0"/>
        </a:xfrm>
      </p:grpSpPr>
      <p:pic>
        <p:nvPicPr>
          <p:cNvPr id="6" name="Picture 5" descr="A picture containing sitting, plane, airplane, table&#10;&#10;Description automatically generated">
            <a:extLst>
              <a:ext uri="{FF2B5EF4-FFF2-40B4-BE49-F238E27FC236}">
                <a16:creationId xmlns:a16="http://schemas.microsoft.com/office/drawing/2014/main" id="{AE17B855-7A65-7E40-BA9A-FDD470AFFA9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8" name="Title 1">
            <a:extLst>
              <a:ext uri="{FF2B5EF4-FFF2-40B4-BE49-F238E27FC236}">
                <a16:creationId xmlns:a16="http://schemas.microsoft.com/office/drawing/2014/main" id="{A2A6FDFB-46FD-4D32-A054-BC9C55F6A02B}"/>
              </a:ext>
            </a:extLst>
          </p:cNvPr>
          <p:cNvSpPr>
            <a:spLocks noGrp="1"/>
          </p:cNvSpPr>
          <p:nvPr userDrawn="1">
            <p:ph type="ctrTitle"/>
          </p:nvPr>
        </p:nvSpPr>
        <p:spPr>
          <a:xfrm>
            <a:off x="7238998" y="1673978"/>
            <a:ext cx="4114801" cy="2387600"/>
          </a:xfrm>
        </p:spPr>
        <p:txBody>
          <a:bodyPr anchor="b"/>
          <a:lstStyle>
            <a:lvl1pPr algn="ctr">
              <a:defRPr sz="6000">
                <a:solidFill>
                  <a:schemeClr val="accent1"/>
                </a:solidFill>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userDrawn="1">
            <p:ph type="subTitle" idx="1"/>
          </p:nvPr>
        </p:nvSpPr>
        <p:spPr>
          <a:xfrm>
            <a:off x="7238999" y="4234296"/>
            <a:ext cx="4114800" cy="1018309"/>
          </a:xfrm>
        </p:spPr>
        <p:txBody>
          <a:bodyPr/>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Date Placeholder 3">
            <a:extLst>
              <a:ext uri="{FF2B5EF4-FFF2-40B4-BE49-F238E27FC236}">
                <a16:creationId xmlns:a16="http://schemas.microsoft.com/office/drawing/2014/main" id="{D611355A-2485-4AA5-91FA-EA5F3157B7B3}"/>
              </a:ext>
            </a:extLst>
          </p:cNvPr>
          <p:cNvSpPr>
            <a:spLocks noGrp="1"/>
          </p:cNvSpPr>
          <p:nvPr userDrawn="1">
            <p:ph type="dt" sz="half" idx="10"/>
          </p:nvPr>
        </p:nvSpPr>
        <p:spPr>
          <a:xfrm>
            <a:off x="838200" y="6356350"/>
            <a:ext cx="2743200" cy="365125"/>
          </a:xfrm>
        </p:spPr>
        <p:txBody>
          <a:bodyPr/>
          <a:lstStyle>
            <a:lvl1pPr>
              <a:defRPr>
                <a:solidFill>
                  <a:schemeClr val="bg1"/>
                </a:solidFill>
              </a:defRPr>
            </a:lvl1pPr>
          </a:lstStyle>
          <a:p>
            <a:r>
              <a:rPr lang="en-US"/>
              <a:t>Date</a:t>
            </a:r>
            <a:endParaRPr lang="en-US" dirty="0"/>
          </a:p>
        </p:txBody>
      </p:sp>
      <p:sp>
        <p:nvSpPr>
          <p:cNvPr id="23" name="Footer Placeholder 4">
            <a:extLst>
              <a:ext uri="{FF2B5EF4-FFF2-40B4-BE49-F238E27FC236}">
                <a16:creationId xmlns:a16="http://schemas.microsoft.com/office/drawing/2014/main" id="{64A10338-DE30-4CA9-A21B-D50D6579B160}"/>
              </a:ext>
            </a:extLst>
          </p:cNvPr>
          <p:cNvSpPr>
            <a:spLocks noGrp="1"/>
          </p:cNvSpPr>
          <p:nvPr userDrawn="1">
            <p:ph type="ftr" sz="quarter" idx="11"/>
          </p:nvPr>
        </p:nvSpPr>
        <p:spPr>
          <a:xfrm>
            <a:off x="4038600" y="6356350"/>
            <a:ext cx="4114800" cy="365125"/>
          </a:xfrm>
        </p:spPr>
        <p:txBody>
          <a:bodyPr/>
          <a:lstStyle>
            <a:lvl1pPr>
              <a:defRPr>
                <a:solidFill>
                  <a:schemeClr val="bg1"/>
                </a:solidFill>
              </a:defRPr>
            </a:lvl1p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userDrawn="1">
            <p:ph type="sldNum" sz="quarter" idx="12"/>
          </p:nvPr>
        </p:nvSpPr>
        <p:spPr>
          <a:xfrm>
            <a:off x="8610600" y="6356350"/>
            <a:ext cx="2743200" cy="365125"/>
          </a:xfrm>
        </p:spPr>
        <p:txBody>
          <a:bodyPr/>
          <a:lstStyle>
            <a:lvl1pPr>
              <a:defRPr>
                <a:solidFill>
                  <a:schemeClr val="bg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170607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CENTER">
    <p:bg>
      <p:bgRef idx="1001">
        <a:schemeClr val="bg1"/>
      </p:bgRef>
    </p:bg>
    <p:spTree>
      <p:nvGrpSpPr>
        <p:cNvPr id="1" name=""/>
        <p:cNvGrpSpPr/>
        <p:nvPr/>
      </p:nvGrpSpPr>
      <p:grpSpPr>
        <a:xfrm>
          <a:off x="0" y="0"/>
          <a:ext cx="0" cy="0"/>
          <a:chOff x="0" y="0"/>
          <a:chExt cx="0" cy="0"/>
        </a:xfrm>
      </p:grpSpPr>
      <p:sp>
        <p:nvSpPr>
          <p:cNvPr id="9" name="Picture"/>
          <p:cNvSpPr>
            <a:spLocks noGrp="1"/>
          </p:cNvSpPr>
          <p:nvPr>
            <p:ph type="pic" sz="quarter" idx="14" hasCustomPrompt="1"/>
          </p:nvPr>
        </p:nvSpPr>
        <p:spPr bwMode="gray">
          <a:xfrm>
            <a:off x="1" y="0"/>
            <a:ext cx="12192000" cy="6858000"/>
          </a:xfrm>
          <a:solidFill>
            <a:schemeClr val="bg1">
              <a:lumMod val="85000"/>
            </a:schemeClr>
          </a:solidFill>
        </p:spPr>
        <p:txBody>
          <a:bodyPr lIns="144000" tIns="144000" rIns="144000" bIns="144000"/>
          <a:lstStyle>
            <a:lvl1pPr marL="0" indent="0">
              <a:buNone/>
              <a:defRPr/>
            </a:lvl1pPr>
          </a:lstStyle>
          <a:p>
            <a:r>
              <a:rPr lang="en-US" noProof="0" dirty="0"/>
              <a:t>Picture</a:t>
            </a:r>
          </a:p>
        </p:txBody>
      </p:sp>
      <p:sp>
        <p:nvSpPr>
          <p:cNvPr id="2" name="Title"/>
          <p:cNvSpPr>
            <a:spLocks noGrp="1"/>
          </p:cNvSpPr>
          <p:nvPr>
            <p:ph type="ctrTitle" hasCustomPrompt="1"/>
          </p:nvPr>
        </p:nvSpPr>
        <p:spPr bwMode="gray">
          <a:xfrm>
            <a:off x="1055343" y="0"/>
            <a:ext cx="10081312" cy="3744000"/>
          </a:xfrm>
        </p:spPr>
        <p:txBody>
          <a:bodyPr tIns="0" anchor="b"/>
          <a:lstStyle>
            <a:lvl1pPr algn="ctr">
              <a:lnSpc>
                <a:spcPct val="80000"/>
              </a:lnSpc>
              <a:spcBef>
                <a:spcPts val="0"/>
              </a:spcBef>
              <a:spcAft>
                <a:spcPts val="1000"/>
              </a:spcAft>
              <a:defRPr sz="8800">
                <a:solidFill>
                  <a:srgbClr val="FFFFFF"/>
                </a:solidFill>
                <a:latin typeface="Bebas Neue" panose="020B0506020202020201" pitchFamily="34" charset="0"/>
              </a:defRPr>
            </a:lvl1pPr>
          </a:lstStyle>
          <a:p>
            <a:r>
              <a:rPr lang="en-US" noProof="0" dirty="0"/>
              <a:t>Click to edit Master title style</a:t>
            </a:r>
          </a:p>
        </p:txBody>
      </p:sp>
    </p:spTree>
    <p:extLst>
      <p:ext uri="{BB962C8B-B14F-4D97-AF65-F5344CB8AC3E}">
        <p14:creationId xmlns:p14="http://schemas.microsoft.com/office/powerpoint/2010/main" val="1738820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3507545" y="3368040"/>
            <a:ext cx="7221415" cy="2562654"/>
          </a:xfrm>
        </p:spPr>
        <p:txBody>
          <a:bodyPr anchor="b"/>
          <a:lstStyle>
            <a:lvl1pPr algn="ctr">
              <a:defRPr sz="66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3507545" y="6031523"/>
            <a:ext cx="7221415" cy="674077"/>
          </a:xfrm>
        </p:spPr>
        <p:txBody>
          <a:bodyPr>
            <a:noAutofit/>
          </a:bodyPr>
          <a:lstStyle>
            <a:lvl1pPr marL="0" indent="0" algn="ctr">
              <a:buNone/>
              <a:defRPr sz="3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30387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1" y="440840"/>
            <a:ext cx="10515600" cy="913259"/>
          </a:xfrm>
        </p:spPr>
        <p:txBody>
          <a:bodyPr/>
          <a:lstStyle>
            <a:lvl1pPr algn="r">
              <a:defRPr/>
            </a:lvl1p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4038600" y="1485900"/>
            <a:ext cx="7315200" cy="4705561"/>
          </a:xfrm>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021864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458139"/>
            <a:ext cx="10515600" cy="854538"/>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1445206"/>
            <a:ext cx="10515600" cy="25857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45624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8201" y="302509"/>
            <a:ext cx="10515598" cy="1008716"/>
          </a:xfrm>
        </p:spPr>
        <p:txBody>
          <a:bodyPr anchor="b"/>
          <a:lstStyle>
            <a:lvl1pPr algn="l">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8200" y="4565609"/>
            <a:ext cx="3616569" cy="1087846"/>
          </a:xfrm>
        </p:spPr>
        <p:txBody>
          <a:bodyPr anchor="b"/>
          <a:lstStyle>
            <a:lvl1pPr marL="0" indent="0" algn="l">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Date Placeholder 3">
            <a:extLst>
              <a:ext uri="{FF2B5EF4-FFF2-40B4-BE49-F238E27FC236}">
                <a16:creationId xmlns:a16="http://schemas.microsoft.com/office/drawing/2014/main" id="{0BE4794E-B8B9-45F1-346F-E7297097AAB7}"/>
              </a:ext>
            </a:extLst>
          </p:cNvPr>
          <p:cNvSpPr>
            <a:spLocks noGrp="1"/>
          </p:cNvSpPr>
          <p:nvPr>
            <p:ph type="dt" sz="half" idx="10"/>
          </p:nvPr>
        </p:nvSpPr>
        <p:spPr>
          <a:xfrm>
            <a:off x="838200" y="6356350"/>
            <a:ext cx="2743200" cy="365125"/>
          </a:xfrm>
        </p:spPr>
        <p:txBody>
          <a:bodyPr/>
          <a:lstStyle/>
          <a:p>
            <a:r>
              <a:rPr lang="en-US"/>
              <a:t>Date</a:t>
            </a:r>
          </a:p>
        </p:txBody>
      </p:sp>
      <p:sp>
        <p:nvSpPr>
          <p:cNvPr id="3" name="Footer Placeholder 4">
            <a:extLst>
              <a:ext uri="{FF2B5EF4-FFF2-40B4-BE49-F238E27FC236}">
                <a16:creationId xmlns:a16="http://schemas.microsoft.com/office/drawing/2014/main" id="{16DD4566-751E-E458-97E3-FDF901394015}"/>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4" name="Slide Number Placeholder 5">
            <a:extLst>
              <a:ext uri="{FF2B5EF4-FFF2-40B4-BE49-F238E27FC236}">
                <a16:creationId xmlns:a16="http://schemas.microsoft.com/office/drawing/2014/main" id="{E5969B7F-7392-2D98-F2DD-7EC3980E899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201039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8199" y="492368"/>
            <a:ext cx="10515601" cy="1535981"/>
          </a:xfrm>
        </p:spPr>
        <p:txBody>
          <a:bodyPr anchor="b"/>
          <a:lstStyle>
            <a:lvl1pPr algn="l">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8199" y="2120425"/>
            <a:ext cx="10515599" cy="696323"/>
          </a:xfrm>
        </p:spPr>
        <p:txBody>
          <a:bodyPr/>
          <a:lstStyle>
            <a:lvl1pPr marL="0" indent="0" algn="l">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Date Placeholder 3">
            <a:extLst>
              <a:ext uri="{FF2B5EF4-FFF2-40B4-BE49-F238E27FC236}">
                <a16:creationId xmlns:a16="http://schemas.microsoft.com/office/drawing/2014/main" id="{08A6F9C6-84D1-561D-B117-D97F3735A06B}"/>
              </a:ext>
            </a:extLst>
          </p:cNvPr>
          <p:cNvSpPr>
            <a:spLocks noGrp="1"/>
          </p:cNvSpPr>
          <p:nvPr>
            <p:ph type="dt" sz="half" idx="10"/>
          </p:nvPr>
        </p:nvSpPr>
        <p:spPr>
          <a:xfrm>
            <a:off x="838200" y="6356350"/>
            <a:ext cx="2743200" cy="365125"/>
          </a:xfrm>
        </p:spPr>
        <p:txBody>
          <a:bodyPr/>
          <a:lstStyle/>
          <a:p>
            <a:r>
              <a:rPr lang="en-US"/>
              <a:t>Date</a:t>
            </a:r>
          </a:p>
        </p:txBody>
      </p:sp>
      <p:sp>
        <p:nvSpPr>
          <p:cNvPr id="3" name="Footer Placeholder 4">
            <a:extLst>
              <a:ext uri="{FF2B5EF4-FFF2-40B4-BE49-F238E27FC236}">
                <a16:creationId xmlns:a16="http://schemas.microsoft.com/office/drawing/2014/main" id="{092AC689-5953-34D0-2444-AC89D4AC5400}"/>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4" name="Slide Number Placeholder 5">
            <a:extLst>
              <a:ext uri="{FF2B5EF4-FFF2-40B4-BE49-F238E27FC236}">
                <a16:creationId xmlns:a16="http://schemas.microsoft.com/office/drawing/2014/main" id="{E20C0D48-72D0-9B1C-7F45-71EC7D8EAEB8}"/>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04513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8200" y="136525"/>
            <a:ext cx="10515600" cy="1011590"/>
          </a:xfrm>
        </p:spPr>
        <p:txBody>
          <a:bodyPr anchor="b"/>
          <a:lstStyle>
            <a:lvl1pPr algn="l">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8200" y="1240192"/>
            <a:ext cx="4699958" cy="614487"/>
          </a:xfrm>
        </p:spPr>
        <p:txBody>
          <a:bodyPr/>
          <a:lstStyle>
            <a:lvl1pPr marL="0" indent="0" algn="l">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Picture Placeholder 15">
            <a:extLst>
              <a:ext uri="{FF2B5EF4-FFF2-40B4-BE49-F238E27FC236}">
                <a16:creationId xmlns:a16="http://schemas.microsoft.com/office/drawing/2014/main" id="{33CC49E4-6647-47F5-895A-9CFC416CE1C4}"/>
              </a:ext>
            </a:extLst>
          </p:cNvPr>
          <p:cNvSpPr>
            <a:spLocks noGrp="1"/>
          </p:cNvSpPr>
          <p:nvPr>
            <p:ph type="pic" sz="quarter" idx="13"/>
          </p:nvPr>
        </p:nvSpPr>
        <p:spPr>
          <a:xfrm>
            <a:off x="9836150" y="3759955"/>
            <a:ext cx="1333500" cy="1333500"/>
          </a:xfrm>
          <a:prstGeom prst="ellipse">
            <a:avLst/>
          </a:prstGeom>
          <a:solidFill>
            <a:schemeClr val="bg1"/>
          </a:solidFill>
        </p:spPr>
        <p:txBody>
          <a:bodyPr anchor="ctr">
            <a:normAutofit/>
          </a:bodyPr>
          <a:lstStyle>
            <a:lvl1pPr marL="0" indent="0" algn="ctr">
              <a:buNone/>
              <a:defRPr sz="1400">
                <a:solidFill>
                  <a:schemeClr val="tx1">
                    <a:lumMod val="50000"/>
                  </a:schemeClr>
                </a:solidFill>
              </a:defRPr>
            </a:lvl1pPr>
          </a:lstStyle>
          <a:p>
            <a:r>
              <a:rPr lang="en-US"/>
              <a:t>Click icon to add picture</a:t>
            </a:r>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9652000" y="5269603"/>
            <a:ext cx="1701800" cy="228600"/>
          </a:xfrm>
          <a:noFill/>
        </p:spPr>
        <p:txBody>
          <a:bodyPr anchor="ctr">
            <a:noAutofit/>
          </a:bodyPr>
          <a:lstStyle>
            <a:lvl1pPr marL="0" indent="0" algn="ctr">
              <a:buNone/>
              <a:defRPr sz="12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9652000" y="5496936"/>
            <a:ext cx="1701800" cy="228600"/>
          </a:xfrm>
          <a:noFill/>
        </p:spPr>
        <p:txBody>
          <a:bodyPr anchor="ctr">
            <a:noAutofit/>
          </a:bodyPr>
          <a:lstStyle>
            <a:lvl1pPr marL="0" indent="0" algn="ctr">
              <a:buNone/>
              <a:defRPr sz="12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9652000" y="5724269"/>
            <a:ext cx="1701800" cy="228600"/>
          </a:xfrm>
          <a:noFill/>
        </p:spPr>
        <p:txBody>
          <a:bodyPr anchor="ctr">
            <a:noAutofit/>
          </a:bodyPr>
          <a:lstStyle>
            <a:lvl1pPr marL="0" indent="0" algn="ctr">
              <a:buNone/>
              <a:defRPr sz="12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2" name="Date Placeholder 3">
            <a:extLst>
              <a:ext uri="{FF2B5EF4-FFF2-40B4-BE49-F238E27FC236}">
                <a16:creationId xmlns:a16="http://schemas.microsoft.com/office/drawing/2014/main" id="{FCE4E427-9DC8-F2A9-D2F1-4487E164C921}"/>
              </a:ext>
            </a:extLst>
          </p:cNvPr>
          <p:cNvSpPr>
            <a:spLocks noGrp="1"/>
          </p:cNvSpPr>
          <p:nvPr>
            <p:ph type="dt" sz="half" idx="10"/>
          </p:nvPr>
        </p:nvSpPr>
        <p:spPr>
          <a:xfrm>
            <a:off x="838200" y="6356350"/>
            <a:ext cx="2743200" cy="365125"/>
          </a:xfrm>
        </p:spPr>
        <p:txBody>
          <a:bodyPr/>
          <a:lstStyle/>
          <a:p>
            <a:r>
              <a:rPr lang="en-US"/>
              <a:t>Date</a:t>
            </a:r>
          </a:p>
        </p:txBody>
      </p:sp>
      <p:sp>
        <p:nvSpPr>
          <p:cNvPr id="3" name="Footer Placeholder 4">
            <a:extLst>
              <a:ext uri="{FF2B5EF4-FFF2-40B4-BE49-F238E27FC236}">
                <a16:creationId xmlns:a16="http://schemas.microsoft.com/office/drawing/2014/main" id="{4C12BA2E-5B78-367E-BFBA-376FC426B617}"/>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4" name="Slide Number Placeholder 5">
            <a:extLst>
              <a:ext uri="{FF2B5EF4-FFF2-40B4-BE49-F238E27FC236}">
                <a16:creationId xmlns:a16="http://schemas.microsoft.com/office/drawing/2014/main" id="{9BE75FDB-C307-D84D-32D1-0AA4CAE9952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992805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and Typography">
    <p:bg>
      <p:bgPr>
        <a:solidFill>
          <a:schemeClr val="bg1">
            <a:lumMod val="95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b="1" dirty="0">
                <a:solidFill>
                  <a:schemeClr val="accent1"/>
                </a:solidFill>
                <a:latin typeface="+mn-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solidFill>
                  <a:schemeClr val="tx1"/>
                </a:solidFill>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solidFill>
                  <a:schemeClr val="tx1"/>
                </a:solidFill>
              </a:defRPr>
            </a:lvl1pPr>
          </a:lstStyle>
          <a:p>
            <a:pPr lvl="0"/>
            <a:r>
              <a:rPr lang="en-US" dirty="0"/>
              <a:t>Font name</a:t>
            </a:r>
          </a:p>
        </p:txBody>
      </p:sp>
      <p:grpSp>
        <p:nvGrpSpPr>
          <p:cNvPr id="2" name="Group 1">
            <a:extLst>
              <a:ext uri="{FF2B5EF4-FFF2-40B4-BE49-F238E27FC236}">
                <a16:creationId xmlns:a16="http://schemas.microsoft.com/office/drawing/2014/main" id="{D47CB742-9746-700E-E733-F59789A8B8BC}"/>
              </a:ext>
            </a:extLst>
          </p:cNvPr>
          <p:cNvGrpSpPr/>
          <p:nvPr userDrawn="1"/>
        </p:nvGrpSpPr>
        <p:grpSpPr>
          <a:xfrm>
            <a:off x="838199" y="1830763"/>
            <a:ext cx="10515601" cy="1741127"/>
            <a:chOff x="838199" y="1830763"/>
            <a:chExt cx="10515601" cy="1741127"/>
          </a:xfrm>
        </p:grpSpPr>
        <p:sp>
          <p:nvSpPr>
            <p:cNvPr id="3" name="Rectangle 2">
              <a:extLst>
                <a:ext uri="{FF2B5EF4-FFF2-40B4-BE49-F238E27FC236}">
                  <a16:creationId xmlns:a16="http://schemas.microsoft.com/office/drawing/2014/main" id="{59F9A73E-659E-E82A-0F0D-733E57A3C134}"/>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4" name="Rectangle 3">
              <a:extLst>
                <a:ext uri="{FF2B5EF4-FFF2-40B4-BE49-F238E27FC236}">
                  <a16:creationId xmlns:a16="http://schemas.microsoft.com/office/drawing/2014/main" id="{2B8F0F2D-DBEF-7D3C-B53B-AA84578A2DF5}"/>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 name="Rectangle 4">
              <a:extLst>
                <a:ext uri="{FF2B5EF4-FFF2-40B4-BE49-F238E27FC236}">
                  <a16:creationId xmlns:a16="http://schemas.microsoft.com/office/drawing/2014/main" id="{4C2D1F3A-EEB3-D8DF-69F6-53EE674AE060}"/>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 name="Rectangle 5">
              <a:extLst>
                <a:ext uri="{FF2B5EF4-FFF2-40B4-BE49-F238E27FC236}">
                  <a16:creationId xmlns:a16="http://schemas.microsoft.com/office/drawing/2014/main" id="{C1D5E275-EDA9-8A4E-4E05-DE941F1FA9E1}"/>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 name="Rectangle 6">
              <a:extLst>
                <a:ext uri="{FF2B5EF4-FFF2-40B4-BE49-F238E27FC236}">
                  <a16:creationId xmlns:a16="http://schemas.microsoft.com/office/drawing/2014/main" id="{DC933AE6-9D0C-8950-C911-DE1BD09EEBD3}"/>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 name="Rectangle 7">
              <a:extLst>
                <a:ext uri="{FF2B5EF4-FFF2-40B4-BE49-F238E27FC236}">
                  <a16:creationId xmlns:a16="http://schemas.microsoft.com/office/drawing/2014/main" id="{3B5D15DD-7773-037B-9CAE-8FBB57D902D6}"/>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 name="Rectangle 8">
              <a:extLst>
                <a:ext uri="{FF2B5EF4-FFF2-40B4-BE49-F238E27FC236}">
                  <a16:creationId xmlns:a16="http://schemas.microsoft.com/office/drawing/2014/main" id="{953BA13B-5CDD-0B75-472F-D4D0102074F9}"/>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 name="Rectangle 9">
              <a:extLst>
                <a:ext uri="{FF2B5EF4-FFF2-40B4-BE49-F238E27FC236}">
                  <a16:creationId xmlns:a16="http://schemas.microsoft.com/office/drawing/2014/main" id="{0DCB3B18-2ADB-1F46-0C8B-602AB69612FF}"/>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 name="Rectangle 10">
              <a:extLst>
                <a:ext uri="{FF2B5EF4-FFF2-40B4-BE49-F238E27FC236}">
                  <a16:creationId xmlns:a16="http://schemas.microsoft.com/office/drawing/2014/main" id="{FFCC8708-6082-15A6-A19E-DA4D08C3D201}"/>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3" name="Rectangle 12">
              <a:extLst>
                <a:ext uri="{FF2B5EF4-FFF2-40B4-BE49-F238E27FC236}">
                  <a16:creationId xmlns:a16="http://schemas.microsoft.com/office/drawing/2014/main" id="{3FC33679-8A28-B8F3-00D6-E563B1544247}"/>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4" name="Rectangle 13">
              <a:extLst>
                <a:ext uri="{FF2B5EF4-FFF2-40B4-BE49-F238E27FC236}">
                  <a16:creationId xmlns:a16="http://schemas.microsoft.com/office/drawing/2014/main" id="{4BFC75E8-FE0F-6275-AE10-E54096CEE625}"/>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5" name="Rectangle 14">
              <a:extLst>
                <a:ext uri="{FF2B5EF4-FFF2-40B4-BE49-F238E27FC236}">
                  <a16:creationId xmlns:a16="http://schemas.microsoft.com/office/drawing/2014/main" id="{21A48BC7-56A5-7484-0523-47DDC4C594A8}"/>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6" name="Rectangle 15">
              <a:extLst>
                <a:ext uri="{FF2B5EF4-FFF2-40B4-BE49-F238E27FC236}">
                  <a16:creationId xmlns:a16="http://schemas.microsoft.com/office/drawing/2014/main" id="{26087154-762A-39B4-DF25-6D3792BD7FCB}"/>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 name="Rectangle 16">
              <a:extLst>
                <a:ext uri="{FF2B5EF4-FFF2-40B4-BE49-F238E27FC236}">
                  <a16:creationId xmlns:a16="http://schemas.microsoft.com/office/drawing/2014/main" id="{A5045024-16A2-6EBD-6881-C92AE8F34538}"/>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 name="Rectangle 17">
              <a:extLst>
                <a:ext uri="{FF2B5EF4-FFF2-40B4-BE49-F238E27FC236}">
                  <a16:creationId xmlns:a16="http://schemas.microsoft.com/office/drawing/2014/main" id="{AC84E9A6-7CF8-9AD9-AEDC-BE35FFB8E1C1}"/>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 name="Rectangle 18">
              <a:extLst>
                <a:ext uri="{FF2B5EF4-FFF2-40B4-BE49-F238E27FC236}">
                  <a16:creationId xmlns:a16="http://schemas.microsoft.com/office/drawing/2014/main" id="{7BDC691F-1774-7EE2-1E56-156BF2E62939}"/>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 name="Rectangle 19">
              <a:extLst>
                <a:ext uri="{FF2B5EF4-FFF2-40B4-BE49-F238E27FC236}">
                  <a16:creationId xmlns:a16="http://schemas.microsoft.com/office/drawing/2014/main" id="{91507E74-F304-9DDD-DB73-82D2017DCFBE}"/>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 name="Rectangle 20">
              <a:extLst>
                <a:ext uri="{FF2B5EF4-FFF2-40B4-BE49-F238E27FC236}">
                  <a16:creationId xmlns:a16="http://schemas.microsoft.com/office/drawing/2014/main" id="{E9E645F5-BEEC-5C9D-E3BD-AEFCD03AFF9B}"/>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 name="Rectangle 21">
              <a:extLst>
                <a:ext uri="{FF2B5EF4-FFF2-40B4-BE49-F238E27FC236}">
                  <a16:creationId xmlns:a16="http://schemas.microsoft.com/office/drawing/2014/main" id="{16720C99-B74A-39C8-D68B-CC63E3AA31FE}"/>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 name="Rectangle 22">
              <a:extLst>
                <a:ext uri="{FF2B5EF4-FFF2-40B4-BE49-F238E27FC236}">
                  <a16:creationId xmlns:a16="http://schemas.microsoft.com/office/drawing/2014/main" id="{CDA00E45-F856-7B60-F0AE-7190A4DE16EE}"/>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 name="Rectangle 23">
              <a:extLst>
                <a:ext uri="{FF2B5EF4-FFF2-40B4-BE49-F238E27FC236}">
                  <a16:creationId xmlns:a16="http://schemas.microsoft.com/office/drawing/2014/main" id="{B31B9B3F-58E3-7F33-BE6A-21539D88EAC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5" name="Rectangle 24">
              <a:extLst>
                <a:ext uri="{FF2B5EF4-FFF2-40B4-BE49-F238E27FC236}">
                  <a16:creationId xmlns:a16="http://schemas.microsoft.com/office/drawing/2014/main" id="{996C43CA-1A04-0849-F663-4E3041517F8B}"/>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6" name="Rectangle 25">
              <a:extLst>
                <a:ext uri="{FF2B5EF4-FFF2-40B4-BE49-F238E27FC236}">
                  <a16:creationId xmlns:a16="http://schemas.microsoft.com/office/drawing/2014/main" id="{6D9BDAE9-901F-85C8-CB2C-83DFF4505F92}"/>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7" name="Rectangle 26">
              <a:extLst>
                <a:ext uri="{FF2B5EF4-FFF2-40B4-BE49-F238E27FC236}">
                  <a16:creationId xmlns:a16="http://schemas.microsoft.com/office/drawing/2014/main" id="{D178D083-F296-C6FC-85EB-3A131B4E4278}"/>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8" name="Rectangle 27">
              <a:extLst>
                <a:ext uri="{FF2B5EF4-FFF2-40B4-BE49-F238E27FC236}">
                  <a16:creationId xmlns:a16="http://schemas.microsoft.com/office/drawing/2014/main" id="{2F7F53B1-0E72-8D17-A414-EE4D67F3633F}"/>
                </a:ext>
              </a:extLst>
            </p:cNvPr>
            <p:cNvSpPr/>
            <p:nvPr userDrawn="1"/>
          </p:nvSpPr>
          <p:spPr>
            <a:xfrm>
              <a:off x="5114327" y="1830763"/>
              <a:ext cx="894312" cy="1741127"/>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9" name="Rectangle 28">
              <a:extLst>
                <a:ext uri="{FF2B5EF4-FFF2-40B4-BE49-F238E27FC236}">
                  <a16:creationId xmlns:a16="http://schemas.microsoft.com/office/drawing/2014/main" id="{91564834-AAA4-BE46-8124-7BC4FA079DF2}"/>
                </a:ext>
              </a:extLst>
            </p:cNvPr>
            <p:cNvSpPr/>
            <p:nvPr userDrawn="1"/>
          </p:nvSpPr>
          <p:spPr>
            <a:xfrm>
              <a:off x="5114327" y="1830763"/>
              <a:ext cx="894312" cy="1551307"/>
            </a:xfrm>
            <a:prstGeom prst="rect">
              <a:avLst/>
            </a:pr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0" name="Rectangle 29">
              <a:extLst>
                <a:ext uri="{FF2B5EF4-FFF2-40B4-BE49-F238E27FC236}">
                  <a16:creationId xmlns:a16="http://schemas.microsoft.com/office/drawing/2014/main" id="{1418BA9B-4F92-B198-B92E-7647697D9958}"/>
                </a:ext>
              </a:extLst>
            </p:cNvPr>
            <p:cNvSpPr/>
            <p:nvPr userDrawn="1"/>
          </p:nvSpPr>
          <p:spPr>
            <a:xfrm>
              <a:off x="5114327" y="1830763"/>
              <a:ext cx="894312" cy="1361486"/>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1" name="Rectangle 30">
              <a:extLst>
                <a:ext uri="{FF2B5EF4-FFF2-40B4-BE49-F238E27FC236}">
                  <a16:creationId xmlns:a16="http://schemas.microsoft.com/office/drawing/2014/main" id="{EDDE67A7-7264-D6AD-1BEE-8ABC8CC90859}"/>
                </a:ext>
              </a:extLst>
            </p:cNvPr>
            <p:cNvSpPr/>
            <p:nvPr userDrawn="1"/>
          </p:nvSpPr>
          <p:spPr>
            <a:xfrm>
              <a:off x="5114327" y="1830763"/>
              <a:ext cx="894312" cy="1171666"/>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2" name="Rectangle 31">
              <a:extLst>
                <a:ext uri="{FF2B5EF4-FFF2-40B4-BE49-F238E27FC236}">
                  <a16:creationId xmlns:a16="http://schemas.microsoft.com/office/drawing/2014/main" id="{ECD21016-0812-CFFB-9709-9EF1A485224F}"/>
                </a:ext>
              </a:extLst>
            </p:cNvPr>
            <p:cNvSpPr/>
            <p:nvPr userDrawn="1"/>
          </p:nvSpPr>
          <p:spPr>
            <a:xfrm>
              <a:off x="5114327" y="1830763"/>
              <a:ext cx="894312" cy="981846"/>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3" name="Rectangle 32">
              <a:extLst>
                <a:ext uri="{FF2B5EF4-FFF2-40B4-BE49-F238E27FC236}">
                  <a16:creationId xmlns:a16="http://schemas.microsoft.com/office/drawing/2014/main" id="{620ED8F2-0BA8-25BE-E3E9-1F125257F4AD}"/>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4" name="Rectangle 33">
              <a:extLst>
                <a:ext uri="{FF2B5EF4-FFF2-40B4-BE49-F238E27FC236}">
                  <a16:creationId xmlns:a16="http://schemas.microsoft.com/office/drawing/2014/main" id="{BF8BB444-186A-89FE-E700-8690A3ABB4AA}"/>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5" name="Rectangle 34">
              <a:extLst>
                <a:ext uri="{FF2B5EF4-FFF2-40B4-BE49-F238E27FC236}">
                  <a16:creationId xmlns:a16="http://schemas.microsoft.com/office/drawing/2014/main" id="{941C9711-26CE-C2DA-C41A-032D8A8970C2}"/>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6" name="Rectangle 35">
              <a:extLst>
                <a:ext uri="{FF2B5EF4-FFF2-40B4-BE49-F238E27FC236}">
                  <a16:creationId xmlns:a16="http://schemas.microsoft.com/office/drawing/2014/main" id="{916CDD5B-0067-81A4-B7D9-35C697A5B2B9}"/>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7" name="Rectangle 36">
              <a:extLst>
                <a:ext uri="{FF2B5EF4-FFF2-40B4-BE49-F238E27FC236}">
                  <a16:creationId xmlns:a16="http://schemas.microsoft.com/office/drawing/2014/main" id="{FEEB725B-AB13-8F3A-3629-F8AF52C744CF}"/>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8" name="Rectangle 37">
              <a:extLst>
                <a:ext uri="{FF2B5EF4-FFF2-40B4-BE49-F238E27FC236}">
                  <a16:creationId xmlns:a16="http://schemas.microsoft.com/office/drawing/2014/main" id="{2AE215AC-4AAB-08B6-2369-20A9C09AA8B7}"/>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39" name="Rectangle 38">
              <a:extLst>
                <a:ext uri="{FF2B5EF4-FFF2-40B4-BE49-F238E27FC236}">
                  <a16:creationId xmlns:a16="http://schemas.microsoft.com/office/drawing/2014/main" id="{F0D8CEB8-92D6-4A25-C6E0-C52544B98EDC}"/>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40" name="Rectangle 39">
              <a:extLst>
                <a:ext uri="{FF2B5EF4-FFF2-40B4-BE49-F238E27FC236}">
                  <a16:creationId xmlns:a16="http://schemas.microsoft.com/office/drawing/2014/main" id="{8061F9A5-4896-A7F3-A2C3-DC504907893B}"/>
                </a:ext>
              </a:extLst>
            </p:cNvPr>
            <p:cNvSpPr/>
            <p:nvPr userDrawn="1"/>
          </p:nvSpPr>
          <p:spPr>
            <a:xfrm>
              <a:off x="7252391" y="1830763"/>
              <a:ext cx="894312" cy="1741127"/>
            </a:xfrm>
            <a:prstGeom prst="rect">
              <a:avLst/>
            </a:prstGeom>
            <a:solidFill>
              <a:schemeClr val="accent3">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41" name="Rectangle 40">
              <a:extLst>
                <a:ext uri="{FF2B5EF4-FFF2-40B4-BE49-F238E27FC236}">
                  <a16:creationId xmlns:a16="http://schemas.microsoft.com/office/drawing/2014/main" id="{4D5ADA14-C09E-F207-8B93-C3CA3C345E50}"/>
                </a:ext>
              </a:extLst>
            </p:cNvPr>
            <p:cNvSpPr/>
            <p:nvPr userDrawn="1"/>
          </p:nvSpPr>
          <p:spPr>
            <a:xfrm>
              <a:off x="7252391" y="1830763"/>
              <a:ext cx="894312" cy="1551307"/>
            </a:xfrm>
            <a:prstGeom prst="rect">
              <a:avLst/>
            </a:prstGeom>
            <a:solidFill>
              <a:schemeClr val="accent3">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42" name="Rectangle 41">
              <a:extLst>
                <a:ext uri="{FF2B5EF4-FFF2-40B4-BE49-F238E27FC236}">
                  <a16:creationId xmlns:a16="http://schemas.microsoft.com/office/drawing/2014/main" id="{BF67F435-C876-501E-C755-7ADCDEB20329}"/>
                </a:ext>
              </a:extLst>
            </p:cNvPr>
            <p:cNvSpPr/>
            <p:nvPr userDrawn="1"/>
          </p:nvSpPr>
          <p:spPr>
            <a:xfrm>
              <a:off x="7252391" y="1830763"/>
              <a:ext cx="894312" cy="136148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43" name="Rectangle 42">
              <a:extLst>
                <a:ext uri="{FF2B5EF4-FFF2-40B4-BE49-F238E27FC236}">
                  <a16:creationId xmlns:a16="http://schemas.microsoft.com/office/drawing/2014/main" id="{E9E8BBC4-C4CE-92C5-54A5-14F056318221}"/>
                </a:ext>
              </a:extLst>
            </p:cNvPr>
            <p:cNvSpPr/>
            <p:nvPr userDrawn="1"/>
          </p:nvSpPr>
          <p:spPr>
            <a:xfrm>
              <a:off x="7252391" y="1830763"/>
              <a:ext cx="894312" cy="117166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44" name="Rectangle 43">
              <a:extLst>
                <a:ext uri="{FF2B5EF4-FFF2-40B4-BE49-F238E27FC236}">
                  <a16:creationId xmlns:a16="http://schemas.microsoft.com/office/drawing/2014/main" id="{27F5BD1C-F704-E28E-C1FD-CF8351013512}"/>
                </a:ext>
              </a:extLst>
            </p:cNvPr>
            <p:cNvSpPr/>
            <p:nvPr userDrawn="1"/>
          </p:nvSpPr>
          <p:spPr>
            <a:xfrm>
              <a:off x="7252391" y="1830763"/>
              <a:ext cx="894312" cy="981846"/>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45" name="Rectangle 44">
              <a:extLst>
                <a:ext uri="{FF2B5EF4-FFF2-40B4-BE49-F238E27FC236}">
                  <a16:creationId xmlns:a16="http://schemas.microsoft.com/office/drawing/2014/main" id="{BA31C52A-8FCD-DDF4-7BAA-BC31EE8B1DD7}"/>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46" name="Rectangle 45">
              <a:extLst>
                <a:ext uri="{FF2B5EF4-FFF2-40B4-BE49-F238E27FC236}">
                  <a16:creationId xmlns:a16="http://schemas.microsoft.com/office/drawing/2014/main" id="{AC9FAE17-B8E6-7FCF-DD8C-6F84EE630018}"/>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47" name="Rectangle 46">
              <a:extLst>
                <a:ext uri="{FF2B5EF4-FFF2-40B4-BE49-F238E27FC236}">
                  <a16:creationId xmlns:a16="http://schemas.microsoft.com/office/drawing/2014/main" id="{75F429F8-7C29-86CF-D38C-331BE665A2E7}"/>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48" name="Rectangle 47">
              <a:extLst>
                <a:ext uri="{FF2B5EF4-FFF2-40B4-BE49-F238E27FC236}">
                  <a16:creationId xmlns:a16="http://schemas.microsoft.com/office/drawing/2014/main" id="{98C1F534-32CF-0EF7-BE4C-538C933608A8}"/>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49" name="Rectangle 48">
              <a:extLst>
                <a:ext uri="{FF2B5EF4-FFF2-40B4-BE49-F238E27FC236}">
                  <a16:creationId xmlns:a16="http://schemas.microsoft.com/office/drawing/2014/main" id="{DD066B2F-38AC-981C-9E7B-366BC0709068}"/>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50" name="Rectangle 49">
              <a:extLst>
                <a:ext uri="{FF2B5EF4-FFF2-40B4-BE49-F238E27FC236}">
                  <a16:creationId xmlns:a16="http://schemas.microsoft.com/office/drawing/2014/main" id="{DDB303CA-8AB1-776B-F7D6-D2693EF2F2AE}"/>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1" name="Rectangle 50">
              <a:extLst>
                <a:ext uri="{FF2B5EF4-FFF2-40B4-BE49-F238E27FC236}">
                  <a16:creationId xmlns:a16="http://schemas.microsoft.com/office/drawing/2014/main" id="{798A52E3-D135-2514-D682-214517DBACE4}"/>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2" name="Rectangle 51">
              <a:extLst>
                <a:ext uri="{FF2B5EF4-FFF2-40B4-BE49-F238E27FC236}">
                  <a16:creationId xmlns:a16="http://schemas.microsoft.com/office/drawing/2014/main" id="{A6659A94-7BD9-DD5A-957A-19521DC58A3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3" name="Rectangle 52">
              <a:extLst>
                <a:ext uri="{FF2B5EF4-FFF2-40B4-BE49-F238E27FC236}">
                  <a16:creationId xmlns:a16="http://schemas.microsoft.com/office/drawing/2014/main" id="{BFEFE549-4398-2408-7F1E-25DA7A77597F}"/>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4" name="Rectangle 53">
              <a:extLst>
                <a:ext uri="{FF2B5EF4-FFF2-40B4-BE49-F238E27FC236}">
                  <a16:creationId xmlns:a16="http://schemas.microsoft.com/office/drawing/2014/main" id="{E5168846-628F-7999-321C-955A98746275}"/>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5" name="Rectangle 54">
              <a:extLst>
                <a:ext uri="{FF2B5EF4-FFF2-40B4-BE49-F238E27FC236}">
                  <a16:creationId xmlns:a16="http://schemas.microsoft.com/office/drawing/2014/main" id="{55602FAF-6FF1-F111-1EAA-2CFBDE1E2AC4}"/>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6" name="Rectangle 55">
              <a:extLst>
                <a:ext uri="{FF2B5EF4-FFF2-40B4-BE49-F238E27FC236}">
                  <a16:creationId xmlns:a16="http://schemas.microsoft.com/office/drawing/2014/main" id="{222BD994-5CBA-1939-907F-1C62254CE441}"/>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7" name="Rectangle 56">
              <a:extLst>
                <a:ext uri="{FF2B5EF4-FFF2-40B4-BE49-F238E27FC236}">
                  <a16:creationId xmlns:a16="http://schemas.microsoft.com/office/drawing/2014/main" id="{E5435206-1014-A6A1-AB71-902EA4A02AB2}"/>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8" name="Rectangle 57">
              <a:extLst>
                <a:ext uri="{FF2B5EF4-FFF2-40B4-BE49-F238E27FC236}">
                  <a16:creationId xmlns:a16="http://schemas.microsoft.com/office/drawing/2014/main" id="{EB95A8F4-057B-89D6-085B-BCB5BE5E51CE}"/>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59" name="Rectangle 58">
              <a:extLst>
                <a:ext uri="{FF2B5EF4-FFF2-40B4-BE49-F238E27FC236}">
                  <a16:creationId xmlns:a16="http://schemas.microsoft.com/office/drawing/2014/main" id="{7B28CE9A-5752-FDA2-C753-1392F0EB43E0}"/>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0" name="Rectangle 59">
              <a:extLst>
                <a:ext uri="{FF2B5EF4-FFF2-40B4-BE49-F238E27FC236}">
                  <a16:creationId xmlns:a16="http://schemas.microsoft.com/office/drawing/2014/main" id="{B3DE887F-3287-EE8B-C4FC-0C3950D9049C}"/>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1" name="Rectangle 60">
              <a:extLst>
                <a:ext uri="{FF2B5EF4-FFF2-40B4-BE49-F238E27FC236}">
                  <a16:creationId xmlns:a16="http://schemas.microsoft.com/office/drawing/2014/main" id="{DB48E002-22EB-0CF8-EA2E-DE30CB825679}"/>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2" name="Rectangle 61">
              <a:extLst>
                <a:ext uri="{FF2B5EF4-FFF2-40B4-BE49-F238E27FC236}">
                  <a16:creationId xmlns:a16="http://schemas.microsoft.com/office/drawing/2014/main" id="{4FA6D4B6-2919-8A7E-B35B-515E5D22B8C2}"/>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63" name="Rectangle 62">
              <a:extLst>
                <a:ext uri="{FF2B5EF4-FFF2-40B4-BE49-F238E27FC236}">
                  <a16:creationId xmlns:a16="http://schemas.microsoft.com/office/drawing/2014/main" id="{A8A89873-4B7B-B21C-9717-D2D3B2B06050}"/>
                </a:ext>
              </a:extLst>
            </p:cNvPr>
            <p:cNvSpPr/>
            <p:nvPr userDrawn="1"/>
          </p:nvSpPr>
          <p:spPr>
            <a:xfrm>
              <a:off x="10459487"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Tree>
    <p:extLst>
      <p:ext uri="{BB962C8B-B14F-4D97-AF65-F5344CB8AC3E}">
        <p14:creationId xmlns:p14="http://schemas.microsoft.com/office/powerpoint/2010/main" val="3064428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40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rgbClr val="F5F5EE"/>
        </a:solidFill>
        <a:effectLst/>
      </p:bgPr>
    </p:bg>
    <p:spTree>
      <p:nvGrpSpPr>
        <p:cNvPr id="1" name=""/>
        <p:cNvGrpSpPr/>
        <p:nvPr/>
      </p:nvGrpSpPr>
      <p:grpSpPr>
        <a:xfrm>
          <a:off x="0" y="0"/>
          <a:ext cx="0" cy="0"/>
          <a:chOff x="0" y="0"/>
          <a:chExt cx="0" cy="0"/>
        </a:xfrm>
      </p:grpSpPr>
      <p:pic>
        <p:nvPicPr>
          <p:cNvPr id="6" name="Picture 5" descr="A picture containing green, table, smoke, train&#10;&#10;Description automatically generated">
            <a:extLst>
              <a:ext uri="{FF2B5EF4-FFF2-40B4-BE49-F238E27FC236}">
                <a16:creationId xmlns:a16="http://schemas.microsoft.com/office/drawing/2014/main" id="{0A55E4BF-5078-A348-8AAB-B104665466D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136525"/>
            <a:ext cx="7987145" cy="1545336"/>
          </a:xfrm>
        </p:spPr>
        <p:txBody>
          <a:bodyPr/>
          <a:lstStyle>
            <a:lvl1pPr>
              <a:defRPr>
                <a:solidFill>
                  <a:schemeClr val="accent3"/>
                </a:solidFill>
              </a:defRPr>
            </a:lvl1p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2258291"/>
            <a:ext cx="10515600" cy="3394364"/>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a:extLst>
              <a:ext uri="{FF2B5EF4-FFF2-40B4-BE49-F238E27FC236}">
                <a16:creationId xmlns:a16="http://schemas.microsoft.com/office/drawing/2014/main" id="{3A9A6EC4-ECC7-254F-AD11-82A2CB0C913C}"/>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r>
              <a:rPr lang="en-US"/>
              <a:t>Date</a:t>
            </a:r>
            <a:endParaRPr lang="en-US" dirty="0"/>
          </a:p>
        </p:txBody>
      </p:sp>
      <p:sp>
        <p:nvSpPr>
          <p:cNvPr id="23" name="Footer Placeholder 4">
            <a:extLst>
              <a:ext uri="{FF2B5EF4-FFF2-40B4-BE49-F238E27FC236}">
                <a16:creationId xmlns:a16="http://schemas.microsoft.com/office/drawing/2014/main" id="{912A30E4-DB1B-824F-B8AF-D6337C4D8898}"/>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Your Footer Here</a:t>
            </a:r>
          </a:p>
        </p:txBody>
      </p:sp>
      <p:sp>
        <p:nvSpPr>
          <p:cNvPr id="24" name="Slide Number Placeholder 5">
            <a:extLst>
              <a:ext uri="{FF2B5EF4-FFF2-40B4-BE49-F238E27FC236}">
                <a16:creationId xmlns:a16="http://schemas.microsoft.com/office/drawing/2014/main" id="{D30EDEF0-13E4-9542-B5C2-2988C14FDFD2}"/>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5209309" y="2507673"/>
            <a:ext cx="6470072" cy="2147454"/>
          </a:xfrm>
        </p:spPr>
        <p:txBody>
          <a:bodyPr anchor="b"/>
          <a:lstStyle>
            <a:lvl1pPr algn="r">
              <a:defRPr sz="6000"/>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5777345" y="4807527"/>
            <a:ext cx="5902036" cy="748146"/>
          </a:xfrm>
        </p:spPr>
        <p:txBody>
          <a:bodyPr/>
          <a:lstStyle>
            <a:lvl1pPr marL="0" indent="0" algn="r">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Date Placeholder 3">
            <a:extLst>
              <a:ext uri="{FF2B5EF4-FFF2-40B4-BE49-F238E27FC236}">
                <a16:creationId xmlns:a16="http://schemas.microsoft.com/office/drawing/2014/main" id="{D611355A-2485-4AA5-91FA-EA5F3157B7B3}"/>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r>
              <a:rPr lang="en-US"/>
              <a:t>Date</a:t>
            </a:r>
          </a:p>
        </p:txBody>
      </p:sp>
      <p:sp>
        <p:nvSpPr>
          <p:cNvPr id="23" name="Footer Placeholder 4">
            <a:extLst>
              <a:ext uri="{FF2B5EF4-FFF2-40B4-BE49-F238E27FC236}">
                <a16:creationId xmlns:a16="http://schemas.microsoft.com/office/drawing/2014/main" id="{64A10338-DE30-4CA9-A21B-D50D6579B160}"/>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Your Footer Here</a:t>
            </a:r>
          </a:p>
        </p:txBody>
      </p:sp>
      <p:sp>
        <p:nvSpPr>
          <p:cNvPr id="24" name="Slide Number Placeholder 5">
            <a:extLst>
              <a:ext uri="{FF2B5EF4-FFF2-40B4-BE49-F238E27FC236}">
                <a16:creationId xmlns:a16="http://schemas.microsoft.com/office/drawing/2014/main" id="{49D5EB62-2B81-475B-92EC-DEB93DC3B249}"/>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3156481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1182544"/>
            <a:ext cx="7834745"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2590800"/>
            <a:ext cx="9012382" cy="358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a:t>Date</a:t>
            </a:r>
            <a:endParaRPr lang="en-US" dirty="0"/>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lvl1pPr>
              <a:defRPr>
                <a:solidFill>
                  <a:schemeClr val="tx1"/>
                </a:solidFill>
              </a:defRPr>
            </a:lvl1pPr>
          </a:lstStyle>
          <a:p>
            <a:r>
              <a:rPr lang="en-US"/>
              <a:t>Your Footer Here</a:t>
            </a:r>
            <a:endParaRPr lang="en-US">
              <a:solidFill>
                <a:schemeClr val="tx1"/>
              </a:solidFill>
            </a:endParaRP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257425" cy="365125"/>
          </a:xfrm>
        </p:spPr>
        <p:txBody>
          <a:bodyPr/>
          <a:lstStyle>
            <a:lvl1pPr>
              <a:defRPr>
                <a:solidFill>
                  <a:schemeClr val="tx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3821581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1551709" y="1487343"/>
            <a:ext cx="8229600" cy="1325563"/>
          </a:xfrm>
        </p:spPr>
        <p:txBody>
          <a:bodyPr/>
          <a:lstStyle>
            <a:lvl1pPr algn="ctr">
              <a:defRPr/>
            </a:lvl1p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1475509" y="3020291"/>
            <a:ext cx="8382000" cy="3156672"/>
          </a:xfrm>
        </p:spPr>
        <p:txBody>
          <a:bodyP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a:t>Date</a:t>
            </a:r>
            <a:endParaRPr lang="en-US">
              <a:solidFill>
                <a:schemeClr val="tx1"/>
              </a:solidFill>
            </a:endParaRP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4038600" y="6356350"/>
            <a:ext cx="4114800" cy="365125"/>
          </a:xfrm>
        </p:spPr>
        <p:txBody>
          <a:bodyPr/>
          <a:lstStyle>
            <a:lvl1pPr>
              <a:defRPr>
                <a:solidFill>
                  <a:schemeClr val="tx1"/>
                </a:solidFill>
              </a:defRPr>
            </a:lvl1pPr>
          </a:lstStyle>
          <a:p>
            <a:r>
              <a:rPr lang="en-US"/>
              <a:t>Your Footer Here</a:t>
            </a:r>
            <a:endParaRPr lang="en-US">
              <a:solidFill>
                <a:schemeClr val="tx1"/>
              </a:solidFill>
            </a:endParaRP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8610600" y="6356350"/>
            <a:ext cx="2200275" cy="365125"/>
          </a:xfrm>
        </p:spPr>
        <p:txBody>
          <a:bodyPr/>
          <a:lstStyle>
            <a:lvl1pPr>
              <a:defRPr>
                <a:solidFill>
                  <a:schemeClr val="tx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1090044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1731818" y="933886"/>
            <a:ext cx="9615632" cy="1268989"/>
          </a:xfrm>
        </p:spPr>
        <p:txBody>
          <a:bodyPr anchor="b"/>
          <a:lstStyle>
            <a:lvl1pPr algn="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1731818" y="2272149"/>
            <a:ext cx="9615632" cy="678872"/>
          </a:xfrm>
        </p:spPr>
        <p:txBody>
          <a:bodyPr/>
          <a:lstStyle>
            <a:lvl1pPr marL="0" indent="0" algn="r">
              <a:buNone/>
              <a:defRPr sz="2400">
                <a:solidFill>
                  <a:schemeClr val="bg1"/>
                </a:solidFill>
                <a:effectLst>
                  <a:outerShdw blurRad="38100" dist="38100" dir="2700000" algn="tl">
                    <a:srgbClr val="000000">
                      <a:alpha val="43137"/>
                    </a:srgbClr>
                  </a:outerShdw>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89615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1850" y="1668177"/>
            <a:ext cx="7591714" cy="1047317"/>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1850" y="2812476"/>
            <a:ext cx="7591714" cy="595745"/>
          </a:xfrm>
        </p:spPr>
        <p:txBody>
          <a:bodyPr/>
          <a:lstStyle>
            <a:lvl1pPr marL="0" indent="0">
              <a:buNone/>
              <a:defRPr sz="2400">
                <a:solidFill>
                  <a:schemeClr val="bg1"/>
                </a:solidFill>
                <a:effectLst>
                  <a:outerShdw blurRad="38100" dist="38100" dir="2700000" algn="tl">
                    <a:srgbClr val="000000">
                      <a:alpha val="43137"/>
                    </a:srgbClr>
                  </a:outerShdw>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7252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14958F0F-29A2-0F4B-9E8E-914A6F1A7C26}"/>
              </a:ext>
            </a:extLst>
          </p:cNvPr>
          <p:cNvSpPr>
            <a:spLocks noGrp="1"/>
          </p:cNvSpPr>
          <p:nvPr>
            <p:ph type="pic" sz="quarter" idx="17"/>
          </p:nvPr>
        </p:nvSpPr>
        <p:spPr>
          <a:xfrm>
            <a:off x="8805707" y="290891"/>
            <a:ext cx="2928957" cy="2783848"/>
          </a:xfrm>
          <a:custGeom>
            <a:avLst/>
            <a:gdLst>
              <a:gd name="connsiteX0" fmla="*/ 2779227 w 2928957"/>
              <a:gd name="connsiteY0" fmla="*/ 2463915 h 2783848"/>
              <a:gd name="connsiteX1" fmla="*/ 2779227 w 2928957"/>
              <a:gd name="connsiteY1" fmla="*/ 2488236 h 2783848"/>
              <a:gd name="connsiteX2" fmla="*/ 2779227 w 2928957"/>
              <a:gd name="connsiteY2" fmla="*/ 2463915 h 2783848"/>
              <a:gd name="connsiteX3" fmla="*/ 386391 w 2928957"/>
              <a:gd name="connsiteY3" fmla="*/ 2361108 h 2783848"/>
              <a:gd name="connsiteX4" fmla="*/ 377679 w 2928957"/>
              <a:gd name="connsiteY4" fmla="*/ 2366758 h 2783848"/>
              <a:gd name="connsiteX5" fmla="*/ 389826 w 2928957"/>
              <a:gd name="connsiteY5" fmla="*/ 2370768 h 2783848"/>
              <a:gd name="connsiteX6" fmla="*/ 386391 w 2928957"/>
              <a:gd name="connsiteY6" fmla="*/ 2361108 h 2783848"/>
              <a:gd name="connsiteX7" fmla="*/ 2892513 w 2928957"/>
              <a:gd name="connsiteY7" fmla="*/ 2111639 h 2783848"/>
              <a:gd name="connsiteX8" fmla="*/ 2912851 w 2928957"/>
              <a:gd name="connsiteY8" fmla="*/ 2164163 h 2783848"/>
              <a:gd name="connsiteX9" fmla="*/ 2892513 w 2928957"/>
              <a:gd name="connsiteY9" fmla="*/ 2111639 h 2783848"/>
              <a:gd name="connsiteX10" fmla="*/ 316941 w 2928957"/>
              <a:gd name="connsiteY10" fmla="*/ 1888863 h 2783848"/>
              <a:gd name="connsiteX11" fmla="*/ 264255 w 2928957"/>
              <a:gd name="connsiteY11" fmla="*/ 1909045 h 2783848"/>
              <a:gd name="connsiteX12" fmla="*/ 316941 w 2928957"/>
              <a:gd name="connsiteY12" fmla="*/ 1888863 h 2783848"/>
              <a:gd name="connsiteX13" fmla="*/ 284592 w 2928957"/>
              <a:gd name="connsiteY13" fmla="*/ 1682258 h 2783848"/>
              <a:gd name="connsiteX14" fmla="*/ 312846 w 2928957"/>
              <a:gd name="connsiteY14" fmla="*/ 1682258 h 2783848"/>
              <a:gd name="connsiteX15" fmla="*/ 284592 w 2928957"/>
              <a:gd name="connsiteY15" fmla="*/ 1682258 h 2783848"/>
              <a:gd name="connsiteX16" fmla="*/ 316941 w 2928957"/>
              <a:gd name="connsiteY16" fmla="*/ 1670097 h 2783848"/>
              <a:gd name="connsiteX17" fmla="*/ 316941 w 2928957"/>
              <a:gd name="connsiteY17" fmla="*/ 1682258 h 2783848"/>
              <a:gd name="connsiteX18" fmla="*/ 329088 w 2928957"/>
              <a:gd name="connsiteY18" fmla="*/ 1682258 h 2783848"/>
              <a:gd name="connsiteX19" fmla="*/ 329088 w 2928957"/>
              <a:gd name="connsiteY19" fmla="*/ 1670097 h 2783848"/>
              <a:gd name="connsiteX20" fmla="*/ 316941 w 2928957"/>
              <a:gd name="connsiteY20" fmla="*/ 1670097 h 2783848"/>
              <a:gd name="connsiteX21" fmla="*/ 304793 w 2928957"/>
              <a:gd name="connsiteY21" fmla="*/ 1362325 h 2783848"/>
              <a:gd name="connsiteX22" fmla="*/ 324994 w 2928957"/>
              <a:gd name="connsiteY22" fmla="*/ 1374486 h 2783848"/>
              <a:gd name="connsiteX23" fmla="*/ 304793 w 2928957"/>
              <a:gd name="connsiteY23" fmla="*/ 1362325 h 2783848"/>
              <a:gd name="connsiteX24" fmla="*/ 191369 w 2928957"/>
              <a:gd name="connsiteY24" fmla="*/ 1159860 h 2783848"/>
              <a:gd name="connsiteX25" fmla="*/ 171169 w 2928957"/>
              <a:gd name="connsiteY25" fmla="*/ 1172021 h 2783848"/>
              <a:gd name="connsiteX26" fmla="*/ 211707 w 2928957"/>
              <a:gd name="connsiteY26" fmla="*/ 1188192 h 2783848"/>
              <a:gd name="connsiteX27" fmla="*/ 191369 w 2928957"/>
              <a:gd name="connsiteY27" fmla="*/ 1176031 h 2783848"/>
              <a:gd name="connsiteX28" fmla="*/ 191369 w 2928957"/>
              <a:gd name="connsiteY28" fmla="*/ 1159860 h 2783848"/>
              <a:gd name="connsiteX29" fmla="*/ 187411 w 2928957"/>
              <a:gd name="connsiteY29" fmla="*/ 1139549 h 2783848"/>
              <a:gd name="connsiteX30" fmla="*/ 146874 w 2928957"/>
              <a:gd name="connsiteY30" fmla="*/ 1151709 h 2783848"/>
              <a:gd name="connsiteX31" fmla="*/ 187411 w 2928957"/>
              <a:gd name="connsiteY31" fmla="*/ 1139549 h 2783848"/>
              <a:gd name="connsiteX32" fmla="*/ 126537 w 2928957"/>
              <a:gd name="connsiteY32" fmla="*/ 1139549 h 2783848"/>
              <a:gd name="connsiteX33" fmla="*/ 126537 w 2928957"/>
              <a:gd name="connsiteY33" fmla="*/ 1151709 h 2783848"/>
              <a:gd name="connsiteX34" fmla="*/ 138684 w 2928957"/>
              <a:gd name="connsiteY34" fmla="*/ 1151709 h 2783848"/>
              <a:gd name="connsiteX35" fmla="*/ 138684 w 2928957"/>
              <a:gd name="connsiteY35" fmla="*/ 1139549 h 2783848"/>
              <a:gd name="connsiteX36" fmla="*/ 126537 w 2928957"/>
              <a:gd name="connsiteY36" fmla="*/ 1139549 h 2783848"/>
              <a:gd name="connsiteX37" fmla="*/ 94188 w 2928957"/>
              <a:gd name="connsiteY37" fmla="*/ 1139549 h 2783848"/>
              <a:gd name="connsiteX38" fmla="*/ 82041 w 2928957"/>
              <a:gd name="connsiteY38" fmla="*/ 1151709 h 2783848"/>
              <a:gd name="connsiteX39" fmla="*/ 82041 w 2928957"/>
              <a:gd name="connsiteY39" fmla="*/ 1172021 h 2783848"/>
              <a:gd name="connsiteX40" fmla="*/ 86571 w 2928957"/>
              <a:gd name="connsiteY40" fmla="*/ 1161214 h 2783848"/>
              <a:gd name="connsiteX41" fmla="*/ 90050 w 2928957"/>
              <a:gd name="connsiteY41" fmla="*/ 1159877 h 2783848"/>
              <a:gd name="connsiteX42" fmla="*/ 90123 w 2928957"/>
              <a:gd name="connsiteY42" fmla="*/ 1159946 h 2783848"/>
              <a:gd name="connsiteX43" fmla="*/ 94188 w 2928957"/>
              <a:gd name="connsiteY43" fmla="*/ 1172021 h 2783848"/>
              <a:gd name="connsiteX44" fmla="*/ 92192 w 2928957"/>
              <a:gd name="connsiteY44" fmla="*/ 1161914 h 2783848"/>
              <a:gd name="connsiteX45" fmla="*/ 90123 w 2928957"/>
              <a:gd name="connsiteY45" fmla="*/ 1159946 h 2783848"/>
              <a:gd name="connsiteX46" fmla="*/ 90094 w 2928957"/>
              <a:gd name="connsiteY46" fmla="*/ 1159860 h 2783848"/>
              <a:gd name="connsiteX47" fmla="*/ 90050 w 2928957"/>
              <a:gd name="connsiteY47" fmla="*/ 1159877 h 2783848"/>
              <a:gd name="connsiteX48" fmla="*/ 89639 w 2928957"/>
              <a:gd name="connsiteY48" fmla="*/ 1159486 h 2783848"/>
              <a:gd name="connsiteX49" fmla="*/ 90094 w 2928957"/>
              <a:gd name="connsiteY49" fmla="*/ 1151709 h 2783848"/>
              <a:gd name="connsiteX50" fmla="*/ 94188 w 2928957"/>
              <a:gd name="connsiteY50" fmla="*/ 1139549 h 2783848"/>
              <a:gd name="connsiteX51" fmla="*/ 108315 w 2928957"/>
              <a:gd name="connsiteY51" fmla="*/ 1119852 h 2783848"/>
              <a:gd name="connsiteX52" fmla="*/ 102241 w 2928957"/>
              <a:gd name="connsiteY52" fmla="*/ 1131528 h 2783848"/>
              <a:gd name="connsiteX53" fmla="*/ 114389 w 2928957"/>
              <a:gd name="connsiteY53" fmla="*/ 1135538 h 2783848"/>
              <a:gd name="connsiteX54" fmla="*/ 108315 w 2928957"/>
              <a:gd name="connsiteY54" fmla="*/ 1119852 h 2783848"/>
              <a:gd name="connsiteX55" fmla="*/ 80548 w 2928957"/>
              <a:gd name="connsiteY55" fmla="*/ 839476 h 2783848"/>
              <a:gd name="connsiteX56" fmla="*/ 77946 w 2928957"/>
              <a:gd name="connsiteY56" fmla="*/ 839927 h 2783848"/>
              <a:gd name="connsiteX57" fmla="*/ 86135 w 2928957"/>
              <a:gd name="connsiteY57" fmla="*/ 872269 h 2783848"/>
              <a:gd name="connsiteX58" fmla="*/ 98283 w 2928957"/>
              <a:gd name="connsiteY58" fmla="*/ 884430 h 2783848"/>
              <a:gd name="connsiteX59" fmla="*/ 80548 w 2928957"/>
              <a:gd name="connsiteY59" fmla="*/ 839476 h 2783848"/>
              <a:gd name="connsiteX60" fmla="*/ 88716 w 2928957"/>
              <a:gd name="connsiteY60" fmla="*/ 798858 h 2783848"/>
              <a:gd name="connsiteX61" fmla="*/ 86135 w 2928957"/>
              <a:gd name="connsiteY61" fmla="*/ 799434 h 2783848"/>
              <a:gd name="connsiteX62" fmla="*/ 90094 w 2928957"/>
              <a:gd name="connsiteY62" fmla="*/ 827766 h 2783848"/>
              <a:gd name="connsiteX63" fmla="*/ 98283 w 2928957"/>
              <a:gd name="connsiteY63" fmla="*/ 839927 h 2783848"/>
              <a:gd name="connsiteX64" fmla="*/ 106336 w 2928957"/>
              <a:gd name="connsiteY64" fmla="*/ 835916 h 2783848"/>
              <a:gd name="connsiteX65" fmla="*/ 88716 w 2928957"/>
              <a:gd name="connsiteY65" fmla="*/ 798858 h 2783848"/>
              <a:gd name="connsiteX66" fmla="*/ 57745 w 2928957"/>
              <a:gd name="connsiteY66" fmla="*/ 758941 h 2783848"/>
              <a:gd name="connsiteX67" fmla="*/ 65798 w 2928957"/>
              <a:gd name="connsiteY67" fmla="*/ 799434 h 2783848"/>
              <a:gd name="connsiteX68" fmla="*/ 57745 w 2928957"/>
              <a:gd name="connsiteY68" fmla="*/ 758941 h 2783848"/>
              <a:gd name="connsiteX69" fmla="*/ 53651 w 2928957"/>
              <a:gd name="connsiteY69" fmla="*/ 681965 h 2783848"/>
              <a:gd name="connsiteX70" fmla="*/ 49692 w 2928957"/>
              <a:gd name="connsiteY70" fmla="*/ 726469 h 2783848"/>
              <a:gd name="connsiteX71" fmla="*/ 57745 w 2928957"/>
              <a:gd name="connsiteY71" fmla="*/ 738629 h 2783848"/>
              <a:gd name="connsiteX72" fmla="*/ 61840 w 2928957"/>
              <a:gd name="connsiteY72" fmla="*/ 698136 h 2783848"/>
              <a:gd name="connsiteX73" fmla="*/ 53651 w 2928957"/>
              <a:gd name="connsiteY73" fmla="*/ 681965 h 2783848"/>
              <a:gd name="connsiteX74" fmla="*/ 73988 w 2928957"/>
              <a:gd name="connsiteY74" fmla="*/ 661783 h 2783848"/>
              <a:gd name="connsiteX75" fmla="*/ 77946 w 2928957"/>
              <a:gd name="connsiteY75" fmla="*/ 734619 h 2783848"/>
              <a:gd name="connsiteX76" fmla="*/ 90094 w 2928957"/>
              <a:gd name="connsiteY76" fmla="*/ 661783 h 2783848"/>
              <a:gd name="connsiteX77" fmla="*/ 73988 w 2928957"/>
              <a:gd name="connsiteY77" fmla="*/ 661783 h 2783848"/>
              <a:gd name="connsiteX78" fmla="*/ 155896 w 2928957"/>
              <a:gd name="connsiteY78" fmla="*/ 450044 h 2783848"/>
              <a:gd name="connsiteX79" fmla="*/ 156362 w 2928957"/>
              <a:gd name="connsiteY79" fmla="*/ 453424 h 2783848"/>
              <a:gd name="connsiteX80" fmla="*/ 138684 w 2928957"/>
              <a:gd name="connsiteY80" fmla="*/ 451168 h 2783848"/>
              <a:gd name="connsiteX81" fmla="*/ 152419 w 2928957"/>
              <a:gd name="connsiteY81" fmla="*/ 450117 h 2783848"/>
              <a:gd name="connsiteX82" fmla="*/ 2734594 w 2928957"/>
              <a:gd name="connsiteY82" fmla="*/ 434900 h 2783848"/>
              <a:gd name="connsiteX83" fmla="*/ 2726541 w 2928957"/>
              <a:gd name="connsiteY83" fmla="*/ 443018 h 2783848"/>
              <a:gd name="connsiteX84" fmla="*/ 2742647 w 2928957"/>
              <a:gd name="connsiteY84" fmla="*/ 439007 h 2783848"/>
              <a:gd name="connsiteX85" fmla="*/ 2734594 w 2928957"/>
              <a:gd name="connsiteY85" fmla="*/ 434900 h 2783848"/>
              <a:gd name="connsiteX86" fmla="*/ 2600983 w 2928957"/>
              <a:gd name="connsiteY86" fmla="*/ 428128 h 2783848"/>
              <a:gd name="connsiteX87" fmla="*/ 2592917 w 2928957"/>
              <a:gd name="connsiteY87" fmla="*/ 443018 h 2783848"/>
              <a:gd name="connsiteX88" fmla="*/ 2637413 w 2928957"/>
              <a:gd name="connsiteY88" fmla="*/ 439007 h 2783848"/>
              <a:gd name="connsiteX89" fmla="*/ 2600983 w 2928957"/>
              <a:gd name="connsiteY89" fmla="*/ 428128 h 2783848"/>
              <a:gd name="connsiteX90" fmla="*/ 2568622 w 2928957"/>
              <a:gd name="connsiteY90" fmla="*/ 414686 h 2783848"/>
              <a:gd name="connsiteX91" fmla="*/ 2592917 w 2928957"/>
              <a:gd name="connsiteY91" fmla="*/ 426846 h 2783848"/>
              <a:gd name="connsiteX92" fmla="*/ 2568622 w 2928957"/>
              <a:gd name="connsiteY92" fmla="*/ 414686 h 2783848"/>
              <a:gd name="connsiteX93" fmla="*/ 2520031 w 2928957"/>
              <a:gd name="connsiteY93" fmla="*/ 390364 h 2783848"/>
              <a:gd name="connsiteX94" fmla="*/ 2540232 w 2928957"/>
              <a:gd name="connsiteY94" fmla="*/ 406535 h 2783848"/>
              <a:gd name="connsiteX95" fmla="*/ 2520031 w 2928957"/>
              <a:gd name="connsiteY95" fmla="*/ 390364 h 2783848"/>
              <a:gd name="connsiteX96" fmla="*/ 2609023 w 2928957"/>
              <a:gd name="connsiteY96" fmla="*/ 362032 h 2783848"/>
              <a:gd name="connsiteX97" fmla="*/ 2649561 w 2928957"/>
              <a:gd name="connsiteY97" fmla="*/ 374193 h 2783848"/>
              <a:gd name="connsiteX98" fmla="*/ 2609023 w 2928957"/>
              <a:gd name="connsiteY98" fmla="*/ 362032 h 2783848"/>
              <a:gd name="connsiteX99" fmla="*/ 2556474 w 2928957"/>
              <a:gd name="connsiteY99" fmla="*/ 333700 h 2783848"/>
              <a:gd name="connsiteX100" fmla="*/ 2564527 w 2928957"/>
              <a:gd name="connsiteY100" fmla="*/ 353881 h 2783848"/>
              <a:gd name="connsiteX101" fmla="*/ 2605065 w 2928957"/>
              <a:gd name="connsiteY101" fmla="*/ 353881 h 2783848"/>
              <a:gd name="connsiteX102" fmla="*/ 2556474 w 2928957"/>
              <a:gd name="connsiteY102" fmla="*/ 333700 h 2783848"/>
              <a:gd name="connsiteX103" fmla="*/ 2540232 w 2928957"/>
              <a:gd name="connsiteY103" fmla="*/ 329689 h 2783848"/>
              <a:gd name="connsiteX104" fmla="*/ 2540232 w 2928957"/>
              <a:gd name="connsiteY104" fmla="*/ 341721 h 2783848"/>
              <a:gd name="connsiteX105" fmla="*/ 2552379 w 2928957"/>
              <a:gd name="connsiteY105" fmla="*/ 329689 h 2783848"/>
              <a:gd name="connsiteX106" fmla="*/ 2540232 w 2928957"/>
              <a:gd name="connsiteY106" fmla="*/ 329689 h 2783848"/>
              <a:gd name="connsiteX107" fmla="*/ 2515937 w 2928957"/>
              <a:gd name="connsiteY107" fmla="*/ 317528 h 2783848"/>
              <a:gd name="connsiteX108" fmla="*/ 2515937 w 2928957"/>
              <a:gd name="connsiteY108" fmla="*/ 329689 h 2783848"/>
              <a:gd name="connsiteX109" fmla="*/ 2536137 w 2928957"/>
              <a:gd name="connsiteY109" fmla="*/ 329689 h 2783848"/>
              <a:gd name="connsiteX110" fmla="*/ 2515937 w 2928957"/>
              <a:gd name="connsiteY110" fmla="*/ 317528 h 2783848"/>
              <a:gd name="connsiteX111" fmla="*/ 2285131 w 2928957"/>
              <a:gd name="connsiteY111" fmla="*/ 317528 h 2783848"/>
              <a:gd name="connsiteX112" fmla="*/ 2495736 w 2928957"/>
              <a:gd name="connsiteY112" fmla="*/ 402525 h 2783848"/>
              <a:gd name="connsiteX113" fmla="*/ 2511842 w 2928957"/>
              <a:gd name="connsiteY113" fmla="*/ 390364 h 2783848"/>
              <a:gd name="connsiteX114" fmla="*/ 2285131 w 2928957"/>
              <a:gd name="connsiteY114" fmla="*/ 317528 h 2783848"/>
              <a:gd name="connsiteX115" fmla="*/ 2253671 w 2928957"/>
              <a:gd name="connsiteY115" fmla="*/ 310898 h 2783848"/>
              <a:gd name="connsiteX116" fmla="*/ 2240499 w 2928957"/>
              <a:gd name="connsiteY116" fmla="*/ 317528 h 2783848"/>
              <a:gd name="connsiteX117" fmla="*/ 2272984 w 2928957"/>
              <a:gd name="connsiteY117" fmla="*/ 313388 h 2783848"/>
              <a:gd name="connsiteX118" fmla="*/ 2253671 w 2928957"/>
              <a:gd name="connsiteY118" fmla="*/ 310898 h 2783848"/>
              <a:gd name="connsiteX119" fmla="*/ 2212542 w 2928957"/>
              <a:gd name="connsiteY119" fmla="*/ 300172 h 2783848"/>
              <a:gd name="connsiteX120" fmla="*/ 2208151 w 2928957"/>
              <a:gd name="connsiteY120" fmla="*/ 305368 h 2783848"/>
              <a:gd name="connsiteX121" fmla="*/ 2232446 w 2928957"/>
              <a:gd name="connsiteY121" fmla="*/ 301228 h 2783848"/>
              <a:gd name="connsiteX122" fmla="*/ 2212542 w 2928957"/>
              <a:gd name="connsiteY122" fmla="*/ 300172 h 2783848"/>
              <a:gd name="connsiteX123" fmla="*/ 2435294 w 2928957"/>
              <a:gd name="connsiteY123" fmla="*/ 288014 h 2783848"/>
              <a:gd name="connsiteX124" fmla="*/ 2430903 w 2928957"/>
              <a:gd name="connsiteY124" fmla="*/ 293207 h 2783848"/>
              <a:gd name="connsiteX125" fmla="*/ 2455199 w 2928957"/>
              <a:gd name="connsiteY125" fmla="*/ 289196 h 2783848"/>
              <a:gd name="connsiteX126" fmla="*/ 2435294 w 2928957"/>
              <a:gd name="connsiteY126" fmla="*/ 288014 h 2783848"/>
              <a:gd name="connsiteX127" fmla="*/ 2406608 w 2928957"/>
              <a:gd name="connsiteY127" fmla="*/ 281046 h 2783848"/>
              <a:gd name="connsiteX128" fmla="*/ 2422850 w 2928957"/>
              <a:gd name="connsiteY128" fmla="*/ 281046 h 2783848"/>
              <a:gd name="connsiteX129" fmla="*/ 2406608 w 2928957"/>
              <a:gd name="connsiteY129" fmla="*/ 281046 h 2783848"/>
              <a:gd name="connsiteX130" fmla="*/ 2368094 w 2928957"/>
              <a:gd name="connsiteY130" fmla="*/ 267703 h 2783848"/>
              <a:gd name="connsiteX131" fmla="*/ 2366070 w 2928957"/>
              <a:gd name="connsiteY131" fmla="*/ 272896 h 2783848"/>
              <a:gd name="connsiteX132" fmla="*/ 2386271 w 2928957"/>
              <a:gd name="connsiteY132" fmla="*/ 268885 h 2783848"/>
              <a:gd name="connsiteX133" fmla="*/ 2368094 w 2928957"/>
              <a:gd name="connsiteY133" fmla="*/ 267703 h 2783848"/>
              <a:gd name="connsiteX134" fmla="*/ 391098 w 2928957"/>
              <a:gd name="connsiteY134" fmla="*/ 225261 h 2783848"/>
              <a:gd name="connsiteX135" fmla="*/ 215665 w 2928957"/>
              <a:gd name="connsiteY135" fmla="*/ 244563 h 2783848"/>
              <a:gd name="connsiteX136" fmla="*/ 175127 w 2928957"/>
              <a:gd name="connsiteY136" fmla="*/ 277035 h 2783848"/>
              <a:gd name="connsiteX137" fmla="*/ 373584 w 2928957"/>
              <a:gd name="connsiteY137" fmla="*/ 256724 h 2783848"/>
              <a:gd name="connsiteX138" fmla="*/ 450565 w 2928957"/>
              <a:gd name="connsiteY138" fmla="*/ 236542 h 2783848"/>
              <a:gd name="connsiteX139" fmla="*/ 391098 w 2928957"/>
              <a:gd name="connsiteY139" fmla="*/ 225261 h 2783848"/>
              <a:gd name="connsiteX140" fmla="*/ 730029 w 2928957"/>
              <a:gd name="connsiteY140" fmla="*/ 200092 h 2783848"/>
              <a:gd name="connsiteX141" fmla="*/ 709760 w 2928957"/>
              <a:gd name="connsiteY141" fmla="*/ 212221 h 2783848"/>
              <a:gd name="connsiteX142" fmla="*/ 750297 w 2928957"/>
              <a:gd name="connsiteY142" fmla="*/ 212221 h 2783848"/>
              <a:gd name="connsiteX143" fmla="*/ 730029 w 2928957"/>
              <a:gd name="connsiteY143" fmla="*/ 200092 h 2783848"/>
              <a:gd name="connsiteX144" fmla="*/ 774593 w 2928957"/>
              <a:gd name="connsiteY144" fmla="*/ 200060 h 2783848"/>
              <a:gd name="connsiteX145" fmla="*/ 794793 w 2928957"/>
              <a:gd name="connsiteY145" fmla="*/ 212221 h 2783848"/>
              <a:gd name="connsiteX146" fmla="*/ 774593 w 2928957"/>
              <a:gd name="connsiteY146" fmla="*/ 200060 h 2783848"/>
              <a:gd name="connsiteX147" fmla="*/ 652165 w 2928957"/>
              <a:gd name="connsiteY147" fmla="*/ 199650 h 2783848"/>
              <a:gd name="connsiteX148" fmla="*/ 482913 w 2928957"/>
              <a:gd name="connsiteY148" fmla="*/ 212221 h 2783848"/>
              <a:gd name="connsiteX149" fmla="*/ 458618 w 2928957"/>
              <a:gd name="connsiteY149" fmla="*/ 232403 h 2783848"/>
              <a:gd name="connsiteX150" fmla="*/ 701707 w 2928957"/>
              <a:gd name="connsiteY150" fmla="*/ 212221 h 2783848"/>
              <a:gd name="connsiteX151" fmla="*/ 652165 w 2928957"/>
              <a:gd name="connsiteY151" fmla="*/ 199650 h 2783848"/>
              <a:gd name="connsiteX152" fmla="*/ 1025599 w 2928957"/>
              <a:gd name="connsiteY152" fmla="*/ 191910 h 2783848"/>
              <a:gd name="connsiteX153" fmla="*/ 1009493 w 2928957"/>
              <a:gd name="connsiteY153" fmla="*/ 204070 h 2783848"/>
              <a:gd name="connsiteX154" fmla="*/ 1025599 w 2928957"/>
              <a:gd name="connsiteY154" fmla="*/ 204070 h 2783848"/>
              <a:gd name="connsiteX155" fmla="*/ 1025599 w 2928957"/>
              <a:gd name="connsiteY155" fmla="*/ 191910 h 2783848"/>
              <a:gd name="connsiteX156" fmla="*/ 823183 w 2928957"/>
              <a:gd name="connsiteY156" fmla="*/ 191910 h 2783848"/>
              <a:gd name="connsiteX157" fmla="*/ 823183 w 2928957"/>
              <a:gd name="connsiteY157" fmla="*/ 204070 h 2783848"/>
              <a:gd name="connsiteX158" fmla="*/ 847479 w 2928957"/>
              <a:gd name="connsiteY158" fmla="*/ 204070 h 2783848"/>
              <a:gd name="connsiteX159" fmla="*/ 847479 w 2928957"/>
              <a:gd name="connsiteY159" fmla="*/ 191910 h 2783848"/>
              <a:gd name="connsiteX160" fmla="*/ 823183 w 2928957"/>
              <a:gd name="connsiteY160" fmla="*/ 191910 h 2783848"/>
              <a:gd name="connsiteX161" fmla="*/ 1324661 w 2928957"/>
              <a:gd name="connsiteY161" fmla="*/ 142213 h 2783848"/>
              <a:gd name="connsiteX162" fmla="*/ 1317278 w 2928957"/>
              <a:gd name="connsiteY162" fmla="*/ 147406 h 2783848"/>
              <a:gd name="connsiteX163" fmla="*/ 1353721 w 2928957"/>
              <a:gd name="connsiteY163" fmla="*/ 143396 h 2783848"/>
              <a:gd name="connsiteX164" fmla="*/ 1324661 w 2928957"/>
              <a:gd name="connsiteY164" fmla="*/ 142213 h 2783848"/>
              <a:gd name="connsiteX165" fmla="*/ 1236203 w 2928957"/>
              <a:gd name="connsiteY165" fmla="*/ 127095 h 2783848"/>
              <a:gd name="connsiteX166" fmla="*/ 1236203 w 2928957"/>
              <a:gd name="connsiteY166" fmla="*/ 143396 h 2783848"/>
              <a:gd name="connsiteX167" fmla="*/ 1203855 w 2928957"/>
              <a:gd name="connsiteY167" fmla="*/ 143396 h 2783848"/>
              <a:gd name="connsiteX168" fmla="*/ 1211908 w 2928957"/>
              <a:gd name="connsiteY168" fmla="*/ 147406 h 2783848"/>
              <a:gd name="connsiteX169" fmla="*/ 1305131 w 2928957"/>
              <a:gd name="connsiteY169" fmla="*/ 143396 h 2783848"/>
              <a:gd name="connsiteX170" fmla="*/ 1236203 w 2928957"/>
              <a:gd name="connsiteY170" fmla="*/ 127095 h 2783848"/>
              <a:gd name="connsiteX171" fmla="*/ 2070432 w 2928957"/>
              <a:gd name="connsiteY171" fmla="*/ 123084 h 2783848"/>
              <a:gd name="connsiteX172" fmla="*/ 2110970 w 2928957"/>
              <a:gd name="connsiteY172" fmla="*/ 155427 h 2783848"/>
              <a:gd name="connsiteX173" fmla="*/ 2406608 w 2928957"/>
              <a:gd name="connsiteY173" fmla="*/ 212221 h 2783848"/>
              <a:gd name="connsiteX174" fmla="*/ 2406608 w 2928957"/>
              <a:gd name="connsiteY174" fmla="*/ 224382 h 2783848"/>
              <a:gd name="connsiteX175" fmla="*/ 2398555 w 2928957"/>
              <a:gd name="connsiteY175" fmla="*/ 232403 h 2783848"/>
              <a:gd name="connsiteX176" fmla="*/ 2438956 w 2928957"/>
              <a:gd name="connsiteY176" fmla="*/ 220242 h 2783848"/>
              <a:gd name="connsiteX177" fmla="*/ 2070432 w 2928957"/>
              <a:gd name="connsiteY177" fmla="*/ 123084 h 2783848"/>
              <a:gd name="connsiteX178" fmla="*/ 1378017 w 2928957"/>
              <a:gd name="connsiteY178" fmla="*/ 102903 h 2783848"/>
              <a:gd name="connsiteX179" fmla="*/ 1378017 w 2928957"/>
              <a:gd name="connsiteY179" fmla="*/ 114934 h 2783848"/>
              <a:gd name="connsiteX180" fmla="*/ 1390164 w 2928957"/>
              <a:gd name="connsiteY180" fmla="*/ 114934 h 2783848"/>
              <a:gd name="connsiteX181" fmla="*/ 1390164 w 2928957"/>
              <a:gd name="connsiteY181" fmla="*/ 102903 h 2783848"/>
              <a:gd name="connsiteX182" fmla="*/ 1378017 w 2928957"/>
              <a:gd name="connsiteY182" fmla="*/ 102903 h 2783848"/>
              <a:gd name="connsiteX183" fmla="*/ 1815332 w 2928957"/>
              <a:gd name="connsiteY183" fmla="*/ 94752 h 2783848"/>
              <a:gd name="connsiteX184" fmla="*/ 1871975 w 2928957"/>
              <a:gd name="connsiteY184" fmla="*/ 123084 h 2783848"/>
              <a:gd name="connsiteX185" fmla="*/ 1811237 w 2928957"/>
              <a:gd name="connsiteY185" fmla="*/ 127095 h 2783848"/>
              <a:gd name="connsiteX186" fmla="*/ 2009694 w 2928957"/>
              <a:gd name="connsiteY186" fmla="*/ 127095 h 2783848"/>
              <a:gd name="connsiteX187" fmla="*/ 2030031 w 2928957"/>
              <a:gd name="connsiteY187" fmla="*/ 147406 h 2783848"/>
              <a:gd name="connsiteX188" fmla="*/ 2066474 w 2928957"/>
              <a:gd name="connsiteY188" fmla="*/ 114934 h 2783848"/>
              <a:gd name="connsiteX189" fmla="*/ 1815332 w 2928957"/>
              <a:gd name="connsiteY189" fmla="*/ 94752 h 2783848"/>
              <a:gd name="connsiteX190" fmla="*/ 1479156 w 2928957"/>
              <a:gd name="connsiteY190" fmla="*/ 94752 h 2783848"/>
              <a:gd name="connsiteX191" fmla="*/ 1499493 w 2928957"/>
              <a:gd name="connsiteY191" fmla="*/ 114934 h 2783848"/>
              <a:gd name="connsiteX192" fmla="*/ 1701908 w 2928957"/>
              <a:gd name="connsiteY192" fmla="*/ 94752 h 2783848"/>
              <a:gd name="connsiteX193" fmla="*/ 1479156 w 2928957"/>
              <a:gd name="connsiteY193" fmla="*/ 94752 h 2783848"/>
              <a:gd name="connsiteX194" fmla="*/ 1463050 w 2928957"/>
              <a:gd name="connsiteY194" fmla="*/ 94752 h 2783848"/>
              <a:gd name="connsiteX195" fmla="*/ 1450903 w 2928957"/>
              <a:gd name="connsiteY195" fmla="*/ 114934 h 2783848"/>
              <a:gd name="connsiteX196" fmla="*/ 1463050 w 2928957"/>
              <a:gd name="connsiteY196" fmla="*/ 114934 h 2783848"/>
              <a:gd name="connsiteX197" fmla="*/ 1463050 w 2928957"/>
              <a:gd name="connsiteY197" fmla="*/ 94752 h 2783848"/>
              <a:gd name="connsiteX198" fmla="*/ 1283787 w 2928957"/>
              <a:gd name="connsiteY198" fmla="*/ 69 h 2783848"/>
              <a:gd name="connsiteX199" fmla="*/ 1313184 w 2928957"/>
              <a:gd name="connsiteY199" fmla="*/ 13766 h 2783848"/>
              <a:gd name="connsiteX200" fmla="*/ 1552042 w 2928957"/>
              <a:gd name="connsiteY200" fmla="*/ 13766 h 2783848"/>
              <a:gd name="connsiteX201" fmla="*/ 2013789 w 2928957"/>
              <a:gd name="connsiteY201" fmla="*/ 33948 h 2783848"/>
              <a:gd name="connsiteX202" fmla="*/ 2313385 w 2928957"/>
              <a:gd name="connsiteY202" fmla="*/ 70431 h 2783848"/>
              <a:gd name="connsiteX203" fmla="*/ 2499694 w 2928957"/>
              <a:gd name="connsiteY203" fmla="*/ 131235 h 2783848"/>
              <a:gd name="connsiteX204" fmla="*/ 2706204 w 2928957"/>
              <a:gd name="connsiteY204" fmla="*/ 248574 h 2783848"/>
              <a:gd name="connsiteX205" fmla="*/ 2609023 w 2928957"/>
              <a:gd name="connsiteY205" fmla="*/ 208081 h 2783848"/>
              <a:gd name="connsiteX206" fmla="*/ 2370165 w 2928957"/>
              <a:gd name="connsiteY206" fmla="*/ 123084 h 2783848"/>
              <a:gd name="connsiteX207" fmla="*/ 2042179 w 2928957"/>
              <a:gd name="connsiteY207" fmla="*/ 78581 h 2783848"/>
              <a:gd name="connsiteX208" fmla="*/ 2771037 w 2928957"/>
              <a:gd name="connsiteY208" fmla="*/ 382343 h 2783848"/>
              <a:gd name="connsiteX209" fmla="*/ 2795333 w 2928957"/>
              <a:gd name="connsiteY209" fmla="*/ 418696 h 2783848"/>
              <a:gd name="connsiteX210" fmla="*/ 2762984 w 2928957"/>
              <a:gd name="connsiteY210" fmla="*/ 422836 h 2783848"/>
              <a:gd name="connsiteX211" fmla="*/ 2767079 w 2928957"/>
              <a:gd name="connsiteY211" fmla="*/ 406535 h 2783848"/>
              <a:gd name="connsiteX212" fmla="*/ 2544327 w 2928957"/>
              <a:gd name="connsiteY212" fmla="*/ 277035 h 2783848"/>
              <a:gd name="connsiteX213" fmla="*/ 2536137 w 2928957"/>
              <a:gd name="connsiteY213" fmla="*/ 260735 h 2783848"/>
              <a:gd name="connsiteX214" fmla="*/ 2515937 w 2928957"/>
              <a:gd name="connsiteY214" fmla="*/ 272896 h 2783848"/>
              <a:gd name="connsiteX215" fmla="*/ 2515937 w 2928957"/>
              <a:gd name="connsiteY215" fmla="*/ 252714 h 2783848"/>
              <a:gd name="connsiteX216" fmla="*/ 2438956 w 2928957"/>
              <a:gd name="connsiteY216" fmla="*/ 248574 h 2783848"/>
              <a:gd name="connsiteX217" fmla="*/ 2649561 w 2928957"/>
              <a:gd name="connsiteY217" fmla="*/ 341721 h 2783848"/>
              <a:gd name="connsiteX218" fmla="*/ 2633319 w 2928957"/>
              <a:gd name="connsiteY218" fmla="*/ 358021 h 2783848"/>
              <a:gd name="connsiteX219" fmla="*/ 2706204 w 2928957"/>
              <a:gd name="connsiteY219" fmla="*/ 402525 h 2783848"/>
              <a:gd name="connsiteX220" fmla="*/ 2673856 w 2928957"/>
              <a:gd name="connsiteY220" fmla="*/ 402525 h 2783848"/>
              <a:gd name="connsiteX221" fmla="*/ 2718352 w 2928957"/>
              <a:gd name="connsiteY221" fmla="*/ 418696 h 2783848"/>
              <a:gd name="connsiteX222" fmla="*/ 2710299 w 2928957"/>
              <a:gd name="connsiteY222" fmla="*/ 439007 h 2783848"/>
              <a:gd name="connsiteX223" fmla="*/ 2750837 w 2928957"/>
              <a:gd name="connsiteY223" fmla="*/ 439007 h 2783848"/>
              <a:gd name="connsiteX224" fmla="*/ 2746742 w 2928957"/>
              <a:gd name="connsiteY224" fmla="*/ 463329 h 2783848"/>
              <a:gd name="connsiteX225" fmla="*/ 2868218 w 2928957"/>
              <a:gd name="connsiteY225" fmla="*/ 584808 h 2783848"/>
              <a:gd name="connsiteX226" fmla="*/ 2657614 w 2928957"/>
              <a:gd name="connsiteY226" fmla="*/ 467339 h 2783848"/>
              <a:gd name="connsiteX227" fmla="*/ 2738689 w 2928957"/>
              <a:gd name="connsiteY227" fmla="*/ 519993 h 2783848"/>
              <a:gd name="connsiteX228" fmla="*/ 2730499 w 2928957"/>
              <a:gd name="connsiteY228" fmla="*/ 536164 h 2783848"/>
              <a:gd name="connsiteX229" fmla="*/ 2750837 w 2928957"/>
              <a:gd name="connsiteY229" fmla="*/ 532154 h 2783848"/>
              <a:gd name="connsiteX230" fmla="*/ 2742647 w 2928957"/>
              <a:gd name="connsiteY230" fmla="*/ 548325 h 2783848"/>
              <a:gd name="connsiteX231" fmla="*/ 2843923 w 2928957"/>
              <a:gd name="connsiteY231" fmla="*/ 629311 h 2783848"/>
              <a:gd name="connsiteX232" fmla="*/ 2839965 w 2928957"/>
              <a:gd name="connsiteY232" fmla="*/ 661654 h 2783848"/>
              <a:gd name="connsiteX233" fmla="*/ 2827817 w 2928957"/>
              <a:gd name="connsiteY233" fmla="*/ 649623 h 2783848"/>
              <a:gd name="connsiteX234" fmla="*/ 2831775 w 2928957"/>
              <a:gd name="connsiteY234" fmla="*/ 669804 h 2783848"/>
              <a:gd name="connsiteX235" fmla="*/ 2799427 w 2928957"/>
              <a:gd name="connsiteY235" fmla="*/ 649623 h 2783848"/>
              <a:gd name="connsiteX236" fmla="*/ 2754795 w 2928957"/>
              <a:gd name="connsiteY236" fmla="*/ 629311 h 2783848"/>
              <a:gd name="connsiteX237" fmla="*/ 2831775 w 2928957"/>
              <a:gd name="connsiteY237" fmla="*/ 706287 h 2783848"/>
              <a:gd name="connsiteX238" fmla="*/ 2750837 w 2928957"/>
              <a:gd name="connsiteY238" fmla="*/ 685976 h 2783848"/>
              <a:gd name="connsiteX239" fmla="*/ 2860165 w 2928957"/>
              <a:gd name="connsiteY239" fmla="*/ 864248 h 2783848"/>
              <a:gd name="connsiteX240" fmla="*/ 2852113 w 2928957"/>
              <a:gd name="connsiteY240" fmla="*/ 831776 h 2783848"/>
              <a:gd name="connsiteX241" fmla="*/ 2839965 w 2928957"/>
              <a:gd name="connsiteY241" fmla="*/ 856098 h 2783848"/>
              <a:gd name="connsiteX242" fmla="*/ 2900703 w 2928957"/>
              <a:gd name="connsiteY242" fmla="*/ 957395 h 2783848"/>
              <a:gd name="connsiteX243" fmla="*/ 2884461 w 2928957"/>
              <a:gd name="connsiteY243" fmla="*/ 941224 h 2783848"/>
              <a:gd name="connsiteX244" fmla="*/ 2876408 w 2928957"/>
              <a:gd name="connsiteY244" fmla="*/ 961405 h 2783848"/>
              <a:gd name="connsiteX245" fmla="*/ 2912851 w 2928957"/>
              <a:gd name="connsiteY245" fmla="*/ 1018070 h 2783848"/>
              <a:gd name="connsiteX246" fmla="*/ 2888555 w 2928957"/>
              <a:gd name="connsiteY246" fmla="*/ 1005909 h 2783848"/>
              <a:gd name="connsiteX247" fmla="*/ 2904661 w 2928957"/>
              <a:gd name="connsiteY247" fmla="*/ 1046402 h 2783848"/>
              <a:gd name="connsiteX248" fmla="*/ 2868218 w 2928957"/>
              <a:gd name="connsiteY248" fmla="*/ 1062703 h 2783848"/>
              <a:gd name="connsiteX249" fmla="*/ 2904661 w 2928957"/>
              <a:gd name="connsiteY249" fmla="*/ 1103196 h 2783848"/>
              <a:gd name="connsiteX250" fmla="*/ 2896608 w 2928957"/>
              <a:gd name="connsiteY250" fmla="*/ 1119367 h 2783848"/>
              <a:gd name="connsiteX251" fmla="*/ 2912851 w 2928957"/>
              <a:gd name="connsiteY251" fmla="*/ 1155849 h 2783848"/>
              <a:gd name="connsiteX252" fmla="*/ 2908756 w 2928957"/>
              <a:gd name="connsiteY252" fmla="*/ 1196342 h 2783848"/>
              <a:gd name="connsiteX253" fmla="*/ 2900703 w 2928957"/>
              <a:gd name="connsiteY253" fmla="*/ 1192202 h 2783848"/>
              <a:gd name="connsiteX254" fmla="*/ 2888555 w 2928957"/>
              <a:gd name="connsiteY254" fmla="*/ 1224674 h 2783848"/>
              <a:gd name="connsiteX255" fmla="*/ 2884461 w 2928957"/>
              <a:gd name="connsiteY255" fmla="*/ 1265167 h 2783848"/>
              <a:gd name="connsiteX256" fmla="*/ 2860165 w 2928957"/>
              <a:gd name="connsiteY256" fmla="*/ 1253007 h 2783848"/>
              <a:gd name="connsiteX257" fmla="*/ 2876408 w 2928957"/>
              <a:gd name="connsiteY257" fmla="*/ 1273188 h 2783848"/>
              <a:gd name="connsiteX258" fmla="*/ 2860165 w 2928957"/>
              <a:gd name="connsiteY258" fmla="*/ 1289489 h 2783848"/>
              <a:gd name="connsiteX259" fmla="*/ 2872313 w 2928957"/>
              <a:gd name="connsiteY259" fmla="*/ 1305660 h 2783848"/>
              <a:gd name="connsiteX260" fmla="*/ 2920903 w 2928957"/>
              <a:gd name="connsiteY260" fmla="*/ 1402818 h 2783848"/>
              <a:gd name="connsiteX261" fmla="*/ 2860165 w 2928957"/>
              <a:gd name="connsiteY261" fmla="*/ 1402818 h 2783848"/>
              <a:gd name="connsiteX262" fmla="*/ 2884461 w 2928957"/>
              <a:gd name="connsiteY262" fmla="*/ 1459482 h 2783848"/>
              <a:gd name="connsiteX263" fmla="*/ 2884461 w 2928957"/>
              <a:gd name="connsiteY263" fmla="*/ 1491954 h 2783848"/>
              <a:gd name="connsiteX264" fmla="*/ 2872313 w 2928957"/>
              <a:gd name="connsiteY264" fmla="*/ 1491954 h 2783848"/>
              <a:gd name="connsiteX265" fmla="*/ 2876408 w 2928957"/>
              <a:gd name="connsiteY265" fmla="*/ 1564790 h 2783848"/>
              <a:gd name="connsiteX266" fmla="*/ 2884461 w 2928957"/>
              <a:gd name="connsiteY266" fmla="*/ 1589111 h 2783848"/>
              <a:gd name="connsiteX267" fmla="*/ 2852113 w 2928957"/>
              <a:gd name="connsiteY267" fmla="*/ 1552629 h 2783848"/>
              <a:gd name="connsiteX268" fmla="*/ 2856071 w 2928957"/>
              <a:gd name="connsiteY268" fmla="*/ 1597262 h 2783848"/>
              <a:gd name="connsiteX269" fmla="*/ 2896608 w 2928957"/>
              <a:gd name="connsiteY269" fmla="*/ 1670097 h 2783848"/>
              <a:gd name="connsiteX270" fmla="*/ 2856071 w 2928957"/>
              <a:gd name="connsiteY270" fmla="*/ 1649915 h 2783848"/>
              <a:gd name="connsiteX271" fmla="*/ 2872313 w 2928957"/>
              <a:gd name="connsiteY271" fmla="*/ 1682258 h 2783848"/>
              <a:gd name="connsiteX272" fmla="*/ 2876408 w 2928957"/>
              <a:gd name="connsiteY272" fmla="*/ 1726891 h 2783848"/>
              <a:gd name="connsiteX273" fmla="*/ 2860165 w 2928957"/>
              <a:gd name="connsiteY273" fmla="*/ 1738922 h 2783848"/>
              <a:gd name="connsiteX274" fmla="*/ 2908756 w 2928957"/>
              <a:gd name="connsiteY274" fmla="*/ 1832069 h 2783848"/>
              <a:gd name="connsiteX275" fmla="*/ 2868218 w 2928957"/>
              <a:gd name="connsiteY275" fmla="*/ 1799726 h 2783848"/>
              <a:gd name="connsiteX276" fmla="*/ 2864260 w 2928957"/>
              <a:gd name="connsiteY276" fmla="*/ 1811887 h 2783848"/>
              <a:gd name="connsiteX277" fmla="*/ 2868218 w 2928957"/>
              <a:gd name="connsiteY277" fmla="*/ 1836209 h 2783848"/>
              <a:gd name="connsiteX278" fmla="*/ 2876408 w 2928957"/>
              <a:gd name="connsiteY278" fmla="*/ 1852380 h 2783848"/>
              <a:gd name="connsiteX279" fmla="*/ 2888555 w 2928957"/>
              <a:gd name="connsiteY279" fmla="*/ 1832069 h 2783848"/>
              <a:gd name="connsiteX280" fmla="*/ 2880366 w 2928957"/>
              <a:gd name="connsiteY280" fmla="*/ 1864541 h 2783848"/>
              <a:gd name="connsiteX281" fmla="*/ 2908756 w 2928957"/>
              <a:gd name="connsiteY281" fmla="*/ 1998181 h 2783848"/>
              <a:gd name="connsiteX282" fmla="*/ 2900703 w 2928957"/>
              <a:gd name="connsiteY282" fmla="*/ 1998181 h 2783848"/>
              <a:gd name="connsiteX283" fmla="*/ 2908756 w 2928957"/>
              <a:gd name="connsiteY283" fmla="*/ 2002191 h 2783848"/>
              <a:gd name="connsiteX284" fmla="*/ 2928957 w 2928957"/>
              <a:gd name="connsiteY284" fmla="*/ 2058856 h 2783848"/>
              <a:gd name="connsiteX285" fmla="*/ 2888555 w 2928957"/>
              <a:gd name="connsiteY285" fmla="*/ 2038674 h 2783848"/>
              <a:gd name="connsiteX286" fmla="*/ 2920903 w 2928957"/>
              <a:gd name="connsiteY286" fmla="*/ 2156142 h 2783848"/>
              <a:gd name="connsiteX287" fmla="*/ 2916809 w 2928957"/>
              <a:gd name="connsiteY287" fmla="*/ 2265460 h 2783848"/>
              <a:gd name="connsiteX288" fmla="*/ 2912851 w 2928957"/>
              <a:gd name="connsiteY288" fmla="*/ 2395090 h 2783848"/>
              <a:gd name="connsiteX289" fmla="*/ 2868218 w 2928957"/>
              <a:gd name="connsiteY289" fmla="*/ 2516569 h 2783848"/>
              <a:gd name="connsiteX290" fmla="*/ 2856071 w 2928957"/>
              <a:gd name="connsiteY290" fmla="*/ 2528729 h 2783848"/>
              <a:gd name="connsiteX291" fmla="*/ 2860165 w 2928957"/>
              <a:gd name="connsiteY291" fmla="*/ 2492247 h 2783848"/>
              <a:gd name="connsiteX292" fmla="*/ 2896608 w 2928957"/>
              <a:gd name="connsiteY292" fmla="*/ 2399100 h 2783848"/>
              <a:gd name="connsiteX293" fmla="*/ 2904661 w 2928957"/>
              <a:gd name="connsiteY293" fmla="*/ 2245279 h 2783848"/>
              <a:gd name="connsiteX294" fmla="*/ 2888555 w 2928957"/>
              <a:gd name="connsiteY294" fmla="*/ 2265460 h 2783848"/>
              <a:gd name="connsiteX295" fmla="*/ 2876408 w 2928957"/>
              <a:gd name="connsiteY295" fmla="*/ 2378918 h 2783848"/>
              <a:gd name="connsiteX296" fmla="*/ 2880366 w 2928957"/>
              <a:gd name="connsiteY296" fmla="*/ 2403111 h 2783848"/>
              <a:gd name="connsiteX297" fmla="*/ 2852113 w 2928957"/>
              <a:gd name="connsiteY297" fmla="*/ 2443604 h 2783848"/>
              <a:gd name="connsiteX298" fmla="*/ 2848018 w 2928957"/>
              <a:gd name="connsiteY298" fmla="*/ 2423422 h 2783848"/>
              <a:gd name="connsiteX299" fmla="*/ 2827817 w 2928957"/>
              <a:gd name="connsiteY299" fmla="*/ 2455764 h 2783848"/>
              <a:gd name="connsiteX300" fmla="*/ 2811575 w 2928957"/>
              <a:gd name="connsiteY300" fmla="*/ 2443604 h 2783848"/>
              <a:gd name="connsiteX301" fmla="*/ 2803522 w 2928957"/>
              <a:gd name="connsiteY301" fmla="*/ 2484097 h 2783848"/>
              <a:gd name="connsiteX302" fmla="*/ 2779227 w 2928957"/>
              <a:gd name="connsiteY302" fmla="*/ 2516569 h 2783848"/>
              <a:gd name="connsiteX303" fmla="*/ 2791374 w 2928957"/>
              <a:gd name="connsiteY303" fmla="*/ 2528729 h 2783848"/>
              <a:gd name="connsiteX304" fmla="*/ 2779227 w 2928957"/>
              <a:gd name="connsiteY304" fmla="*/ 2548911 h 2783848"/>
              <a:gd name="connsiteX305" fmla="*/ 2819628 w 2928957"/>
              <a:gd name="connsiteY305" fmla="*/ 2605705 h 2783848"/>
              <a:gd name="connsiteX306" fmla="*/ 2771037 w 2928957"/>
              <a:gd name="connsiteY306" fmla="*/ 2593544 h 2783848"/>
              <a:gd name="connsiteX307" fmla="*/ 2762984 w 2928957"/>
              <a:gd name="connsiteY307" fmla="*/ 2783848 h 2783848"/>
              <a:gd name="connsiteX308" fmla="*/ 2374123 w 2928957"/>
              <a:gd name="connsiteY308" fmla="*/ 2743355 h 2783848"/>
              <a:gd name="connsiteX309" fmla="*/ 2358017 w 2928957"/>
              <a:gd name="connsiteY309" fmla="*/ 2755516 h 2783848"/>
              <a:gd name="connsiteX310" fmla="*/ 2013789 w 2928957"/>
              <a:gd name="connsiteY310" fmla="*/ 2735205 h 2783848"/>
              <a:gd name="connsiteX311" fmla="*/ 1811237 w 2928957"/>
              <a:gd name="connsiteY311" fmla="*/ 2723044 h 2783848"/>
              <a:gd name="connsiteX312" fmla="*/ 1620969 w 2928957"/>
              <a:gd name="connsiteY312" fmla="*/ 2711013 h 2783848"/>
              <a:gd name="connsiteX313" fmla="*/ 1406270 w 2928957"/>
              <a:gd name="connsiteY313" fmla="*/ 2698852 h 2783848"/>
              <a:gd name="connsiteX314" fmla="*/ 908217 w 2928957"/>
              <a:gd name="connsiteY314" fmla="*/ 2674530 h 2783848"/>
              <a:gd name="connsiteX315" fmla="*/ 462712 w 2928957"/>
              <a:gd name="connsiteY315" fmla="*/ 2634037 h 2783848"/>
              <a:gd name="connsiteX316" fmla="*/ 487008 w 2928957"/>
              <a:gd name="connsiteY316" fmla="*/ 2621876 h 2783848"/>
              <a:gd name="connsiteX317" fmla="*/ 466807 w 2928957"/>
              <a:gd name="connsiteY317" fmla="*/ 2601565 h 2783848"/>
              <a:gd name="connsiteX318" fmla="*/ 657075 w 2928957"/>
              <a:gd name="connsiteY318" fmla="*/ 2601565 h 2783848"/>
              <a:gd name="connsiteX319" fmla="*/ 669222 w 2928957"/>
              <a:gd name="connsiteY319" fmla="*/ 2581383 h 2783848"/>
              <a:gd name="connsiteX320" fmla="*/ 693517 w 2928957"/>
              <a:gd name="connsiteY320" fmla="*/ 2581383 h 2783848"/>
              <a:gd name="connsiteX321" fmla="*/ 422175 w 2928957"/>
              <a:gd name="connsiteY321" fmla="*/ 2548911 h 2783848"/>
              <a:gd name="connsiteX322" fmla="*/ 928417 w 2928957"/>
              <a:gd name="connsiteY322" fmla="*/ 2544901 h 2783848"/>
              <a:gd name="connsiteX323" fmla="*/ 717813 w 2928957"/>
              <a:gd name="connsiteY323" fmla="*/ 2524719 h 2783848"/>
              <a:gd name="connsiteX324" fmla="*/ 721907 w 2928957"/>
              <a:gd name="connsiteY324" fmla="*/ 2520579 h 2783848"/>
              <a:gd name="connsiteX325" fmla="*/ 754256 w 2928957"/>
              <a:gd name="connsiteY325" fmla="*/ 2516569 h 2783848"/>
              <a:gd name="connsiteX326" fmla="*/ 616673 w 2928957"/>
              <a:gd name="connsiteY326" fmla="*/ 2512558 h 2783848"/>
              <a:gd name="connsiteX327" fmla="*/ 697612 w 2928957"/>
              <a:gd name="connsiteY327" fmla="*/ 2532740 h 2783848"/>
              <a:gd name="connsiteX328" fmla="*/ 450565 w 2928957"/>
              <a:gd name="connsiteY328" fmla="*/ 2528729 h 2783848"/>
              <a:gd name="connsiteX329" fmla="*/ 470765 w 2928957"/>
              <a:gd name="connsiteY329" fmla="*/ 2516569 h 2783848"/>
              <a:gd name="connsiteX330" fmla="*/ 551841 w 2928957"/>
              <a:gd name="connsiteY330" fmla="*/ 2504408 h 2783848"/>
              <a:gd name="connsiteX331" fmla="*/ 535598 w 2928957"/>
              <a:gd name="connsiteY331" fmla="*/ 2492247 h 2783848"/>
              <a:gd name="connsiteX332" fmla="*/ 559893 w 2928957"/>
              <a:gd name="connsiteY332" fmla="*/ 2492247 h 2783848"/>
              <a:gd name="connsiteX333" fmla="*/ 778551 w 2928957"/>
              <a:gd name="connsiteY333" fmla="*/ 2496257 h 2783848"/>
              <a:gd name="connsiteX334" fmla="*/ 814994 w 2928957"/>
              <a:gd name="connsiteY334" fmla="*/ 2476076 h 2783848"/>
              <a:gd name="connsiteX335" fmla="*/ 357478 w 2928957"/>
              <a:gd name="connsiteY335" fmla="*/ 2472065 h 2783848"/>
              <a:gd name="connsiteX336" fmla="*/ 377679 w 2928957"/>
              <a:gd name="connsiteY336" fmla="*/ 2447743 h 2783848"/>
              <a:gd name="connsiteX337" fmla="*/ 316941 w 2928957"/>
              <a:gd name="connsiteY337" fmla="*/ 2431572 h 2783848"/>
              <a:gd name="connsiteX338" fmla="*/ 393921 w 2928957"/>
              <a:gd name="connsiteY338" fmla="*/ 2431572 h 2783848"/>
              <a:gd name="connsiteX339" fmla="*/ 365531 w 2928957"/>
              <a:gd name="connsiteY339" fmla="*/ 2407251 h 2783848"/>
              <a:gd name="connsiteX340" fmla="*/ 393921 w 2928957"/>
              <a:gd name="connsiteY340" fmla="*/ 2395090 h 2783848"/>
              <a:gd name="connsiteX341" fmla="*/ 373584 w 2928957"/>
              <a:gd name="connsiteY341" fmla="*/ 2370768 h 2783848"/>
              <a:gd name="connsiteX342" fmla="*/ 292645 w 2928957"/>
              <a:gd name="connsiteY342" fmla="*/ 2370768 h 2783848"/>
              <a:gd name="connsiteX343" fmla="*/ 341236 w 2928957"/>
              <a:gd name="connsiteY343" fmla="*/ 2346446 h 2783848"/>
              <a:gd name="connsiteX344" fmla="*/ 349289 w 2928957"/>
              <a:gd name="connsiteY344" fmla="*/ 2326265 h 2783848"/>
              <a:gd name="connsiteX345" fmla="*/ 430364 w 2928957"/>
              <a:gd name="connsiteY345" fmla="*/ 2301943 h 2783848"/>
              <a:gd name="connsiteX346" fmla="*/ 410027 w 2928957"/>
              <a:gd name="connsiteY346" fmla="*/ 2297803 h 2783848"/>
              <a:gd name="connsiteX347" fmla="*/ 410027 w 2928957"/>
              <a:gd name="connsiteY347" fmla="*/ 2277621 h 2783848"/>
              <a:gd name="connsiteX348" fmla="*/ 248149 w 2928957"/>
              <a:gd name="connsiteY348" fmla="*/ 2273611 h 2783848"/>
              <a:gd name="connsiteX349" fmla="*/ 397879 w 2928957"/>
              <a:gd name="connsiteY349" fmla="*/ 2212807 h 2783848"/>
              <a:gd name="connsiteX350" fmla="*/ 321035 w 2928957"/>
              <a:gd name="connsiteY350" fmla="*/ 2200646 h 2783848"/>
              <a:gd name="connsiteX351" fmla="*/ 341236 w 2928957"/>
              <a:gd name="connsiteY351" fmla="*/ 2188485 h 2783848"/>
              <a:gd name="connsiteX352" fmla="*/ 333183 w 2928957"/>
              <a:gd name="connsiteY352" fmla="*/ 2168303 h 2783848"/>
              <a:gd name="connsiteX353" fmla="*/ 373584 w 2928957"/>
              <a:gd name="connsiteY353" fmla="*/ 2143981 h 2783848"/>
              <a:gd name="connsiteX354" fmla="*/ 268350 w 2928957"/>
              <a:gd name="connsiteY354" fmla="*/ 2131821 h 2783848"/>
              <a:gd name="connsiteX355" fmla="*/ 304793 w 2928957"/>
              <a:gd name="connsiteY355" fmla="*/ 2127810 h 2783848"/>
              <a:gd name="connsiteX356" fmla="*/ 381774 w 2928957"/>
              <a:gd name="connsiteY356" fmla="*/ 2095338 h 2783848"/>
              <a:gd name="connsiteX357" fmla="*/ 321035 w 2928957"/>
              <a:gd name="connsiteY357" fmla="*/ 2099478 h 2783848"/>
              <a:gd name="connsiteX358" fmla="*/ 329088 w 2928957"/>
              <a:gd name="connsiteY358" fmla="*/ 2083177 h 2783848"/>
              <a:gd name="connsiteX359" fmla="*/ 264255 w 2928957"/>
              <a:gd name="connsiteY359" fmla="*/ 2079167 h 2783848"/>
              <a:gd name="connsiteX360" fmla="*/ 223854 w 2928957"/>
              <a:gd name="connsiteY360" fmla="*/ 2058985 h 2783848"/>
              <a:gd name="connsiteX361" fmla="*/ 187411 w 2928957"/>
              <a:gd name="connsiteY361" fmla="*/ 2071017 h 2783848"/>
              <a:gd name="connsiteX362" fmla="*/ 300698 w 2928957"/>
              <a:gd name="connsiteY362" fmla="*/ 2006331 h 2783848"/>
              <a:gd name="connsiteX363" fmla="*/ 252108 w 2928957"/>
              <a:gd name="connsiteY363" fmla="*/ 1986020 h 2783848"/>
              <a:gd name="connsiteX364" fmla="*/ 223854 w 2928957"/>
              <a:gd name="connsiteY364" fmla="*/ 1986020 h 2783848"/>
              <a:gd name="connsiteX365" fmla="*/ 199559 w 2928957"/>
              <a:gd name="connsiteY365" fmla="*/ 1982010 h 2783848"/>
              <a:gd name="connsiteX366" fmla="*/ 227812 w 2928957"/>
              <a:gd name="connsiteY366" fmla="*/ 1982010 h 2783848"/>
              <a:gd name="connsiteX367" fmla="*/ 256202 w 2928957"/>
              <a:gd name="connsiteY367" fmla="*/ 1982010 h 2783848"/>
              <a:gd name="connsiteX368" fmla="*/ 304793 w 2928957"/>
              <a:gd name="connsiteY368" fmla="*/ 1977870 h 2783848"/>
              <a:gd name="connsiteX369" fmla="*/ 312846 w 2928957"/>
              <a:gd name="connsiteY369" fmla="*/ 1965838 h 2783848"/>
              <a:gd name="connsiteX370" fmla="*/ 377679 w 2928957"/>
              <a:gd name="connsiteY370" fmla="*/ 1949538 h 2783848"/>
              <a:gd name="connsiteX371" fmla="*/ 324994 w 2928957"/>
              <a:gd name="connsiteY371" fmla="*/ 1945527 h 2783848"/>
              <a:gd name="connsiteX372" fmla="*/ 146874 w 2928957"/>
              <a:gd name="connsiteY372" fmla="*/ 1933366 h 2783848"/>
              <a:gd name="connsiteX373" fmla="*/ 264255 w 2928957"/>
              <a:gd name="connsiteY373" fmla="*/ 1896884 h 2783848"/>
              <a:gd name="connsiteX374" fmla="*/ 256202 w 2928957"/>
              <a:gd name="connsiteY374" fmla="*/ 1892873 h 2783848"/>
              <a:gd name="connsiteX375" fmla="*/ 268350 w 2928957"/>
              <a:gd name="connsiteY375" fmla="*/ 1876702 h 2783848"/>
              <a:gd name="connsiteX376" fmla="*/ 223854 w 2928957"/>
              <a:gd name="connsiteY376" fmla="*/ 1876702 h 2783848"/>
              <a:gd name="connsiteX377" fmla="*/ 244055 w 2928957"/>
              <a:gd name="connsiteY377" fmla="*/ 1864541 h 2783848"/>
              <a:gd name="connsiteX378" fmla="*/ 203517 w 2928957"/>
              <a:gd name="connsiteY378" fmla="*/ 1860531 h 2783848"/>
              <a:gd name="connsiteX379" fmla="*/ 191369 w 2928957"/>
              <a:gd name="connsiteY379" fmla="*/ 1824048 h 2783848"/>
              <a:gd name="connsiteX380" fmla="*/ 207612 w 2928957"/>
              <a:gd name="connsiteY380" fmla="*/ 1820038 h 2783848"/>
              <a:gd name="connsiteX381" fmla="*/ 162979 w 2928957"/>
              <a:gd name="connsiteY381" fmla="*/ 1803737 h 2783848"/>
              <a:gd name="connsiteX382" fmla="*/ 195464 w 2928957"/>
              <a:gd name="connsiteY382" fmla="*/ 1783555 h 2783848"/>
              <a:gd name="connsiteX383" fmla="*/ 264255 w 2928957"/>
              <a:gd name="connsiteY383" fmla="*/ 1771394 h 2783848"/>
              <a:gd name="connsiteX384" fmla="*/ 252108 w 2928957"/>
              <a:gd name="connsiteY384" fmla="*/ 1755223 h 2783848"/>
              <a:gd name="connsiteX385" fmla="*/ 292645 w 2928957"/>
              <a:gd name="connsiteY385" fmla="*/ 1730901 h 2783848"/>
              <a:gd name="connsiteX386" fmla="*/ 175264 w 2928957"/>
              <a:gd name="connsiteY386" fmla="*/ 1747073 h 2783848"/>
              <a:gd name="connsiteX387" fmla="*/ 280498 w 2928957"/>
              <a:gd name="connsiteY387" fmla="*/ 1694419 h 2783848"/>
              <a:gd name="connsiteX388" fmla="*/ 276403 w 2928957"/>
              <a:gd name="connsiteY388" fmla="*/ 1674237 h 2783848"/>
              <a:gd name="connsiteX389" fmla="*/ 296740 w 2928957"/>
              <a:gd name="connsiteY389" fmla="*/ 1674237 h 2783848"/>
              <a:gd name="connsiteX390" fmla="*/ 292645 w 2928957"/>
              <a:gd name="connsiteY390" fmla="*/ 1653926 h 2783848"/>
              <a:gd name="connsiteX391" fmla="*/ 345331 w 2928957"/>
              <a:gd name="connsiteY391" fmla="*/ 1637755 h 2783848"/>
              <a:gd name="connsiteX392" fmla="*/ 248149 w 2928957"/>
              <a:gd name="connsiteY392" fmla="*/ 1662076 h 2783848"/>
              <a:gd name="connsiteX393" fmla="*/ 248149 w 2928957"/>
              <a:gd name="connsiteY393" fmla="*/ 1629604 h 2783848"/>
              <a:gd name="connsiteX394" fmla="*/ 260297 w 2928957"/>
              <a:gd name="connsiteY394" fmla="*/ 1641765 h 2783848"/>
              <a:gd name="connsiteX395" fmla="*/ 256202 w 2928957"/>
              <a:gd name="connsiteY395" fmla="*/ 1617443 h 2783848"/>
              <a:gd name="connsiteX396" fmla="*/ 231907 w 2928957"/>
              <a:gd name="connsiteY396" fmla="*/ 1617443 h 2783848"/>
              <a:gd name="connsiteX397" fmla="*/ 244055 w 2928957"/>
              <a:gd name="connsiteY397" fmla="*/ 1605283 h 2783848"/>
              <a:gd name="connsiteX398" fmla="*/ 203517 w 2928957"/>
              <a:gd name="connsiteY398" fmla="*/ 1593251 h 2783848"/>
              <a:gd name="connsiteX399" fmla="*/ 239960 w 2928957"/>
              <a:gd name="connsiteY399" fmla="*/ 1572940 h 2783848"/>
              <a:gd name="connsiteX400" fmla="*/ 236002 w 2928957"/>
              <a:gd name="connsiteY400" fmla="*/ 1552629 h 2783848"/>
              <a:gd name="connsiteX401" fmla="*/ 276403 w 2928957"/>
              <a:gd name="connsiteY401" fmla="*/ 1540597 h 2783848"/>
              <a:gd name="connsiteX402" fmla="*/ 272445 w 2928957"/>
              <a:gd name="connsiteY402" fmla="*/ 1520286 h 2783848"/>
              <a:gd name="connsiteX403" fmla="*/ 292645 w 2928957"/>
              <a:gd name="connsiteY403" fmla="*/ 1532447 h 2783848"/>
              <a:gd name="connsiteX404" fmla="*/ 248149 w 2928957"/>
              <a:gd name="connsiteY404" fmla="*/ 1495964 h 2783848"/>
              <a:gd name="connsiteX405" fmla="*/ 260297 w 2928957"/>
              <a:gd name="connsiteY405" fmla="*/ 1475783 h 2783848"/>
              <a:gd name="connsiteX406" fmla="*/ 195464 w 2928957"/>
              <a:gd name="connsiteY406" fmla="*/ 1487943 h 2783848"/>
              <a:gd name="connsiteX407" fmla="*/ 219759 w 2928957"/>
              <a:gd name="connsiteY407" fmla="*/ 1455471 h 2783848"/>
              <a:gd name="connsiteX408" fmla="*/ 179222 w 2928957"/>
              <a:gd name="connsiteY408" fmla="*/ 1455471 h 2783848"/>
              <a:gd name="connsiteX409" fmla="*/ 191369 w 2928957"/>
              <a:gd name="connsiteY409" fmla="*/ 1394797 h 2783848"/>
              <a:gd name="connsiteX410" fmla="*/ 296740 w 2928957"/>
              <a:gd name="connsiteY410" fmla="*/ 1382636 h 2783848"/>
              <a:gd name="connsiteX411" fmla="*/ 268350 w 2928957"/>
              <a:gd name="connsiteY411" fmla="*/ 1366335 h 2783848"/>
              <a:gd name="connsiteX412" fmla="*/ 284592 w 2928957"/>
              <a:gd name="connsiteY412" fmla="*/ 1354304 h 2783848"/>
              <a:gd name="connsiteX413" fmla="*/ 211707 w 2928957"/>
              <a:gd name="connsiteY413" fmla="*/ 1338003 h 2783848"/>
              <a:gd name="connsiteX414" fmla="*/ 207612 w 2928957"/>
              <a:gd name="connsiteY414" fmla="*/ 1358314 h 2783848"/>
              <a:gd name="connsiteX415" fmla="*/ 167074 w 2928957"/>
              <a:gd name="connsiteY415" fmla="*/ 1362325 h 2783848"/>
              <a:gd name="connsiteX416" fmla="*/ 207612 w 2928957"/>
              <a:gd name="connsiteY416" fmla="*/ 1321832 h 2783848"/>
              <a:gd name="connsiteX417" fmla="*/ 159021 w 2928957"/>
              <a:gd name="connsiteY417" fmla="*/ 1317821 h 2783848"/>
              <a:gd name="connsiteX418" fmla="*/ 167074 w 2928957"/>
              <a:gd name="connsiteY418" fmla="*/ 1329982 h 2783848"/>
              <a:gd name="connsiteX419" fmla="*/ 142779 w 2928957"/>
              <a:gd name="connsiteY419" fmla="*/ 1350164 h 2783848"/>
              <a:gd name="connsiteX420" fmla="*/ 146874 w 2928957"/>
              <a:gd name="connsiteY420" fmla="*/ 1309671 h 2783848"/>
              <a:gd name="connsiteX421" fmla="*/ 122578 w 2928957"/>
              <a:gd name="connsiteY421" fmla="*/ 1305660 h 2783848"/>
              <a:gd name="connsiteX422" fmla="*/ 118484 w 2928957"/>
              <a:gd name="connsiteY422" fmla="*/ 1317821 h 2783848"/>
              <a:gd name="connsiteX423" fmla="*/ 106336 w 2928957"/>
              <a:gd name="connsiteY423" fmla="*/ 1285349 h 2783848"/>
              <a:gd name="connsiteX424" fmla="*/ 130631 w 2928957"/>
              <a:gd name="connsiteY424" fmla="*/ 1273188 h 2783848"/>
              <a:gd name="connsiteX425" fmla="*/ 126537 w 2928957"/>
              <a:gd name="connsiteY425" fmla="*/ 1289489 h 2783848"/>
              <a:gd name="connsiteX426" fmla="*/ 231907 w 2928957"/>
              <a:gd name="connsiteY426" fmla="*/ 1273188 h 2783848"/>
              <a:gd name="connsiteX427" fmla="*/ 162979 w 2928957"/>
              <a:gd name="connsiteY427" fmla="*/ 1228685 h 2783848"/>
              <a:gd name="connsiteX428" fmla="*/ 138684 w 2928957"/>
              <a:gd name="connsiteY428" fmla="*/ 1253007 h 2783848"/>
              <a:gd name="connsiteX429" fmla="*/ 162979 w 2928957"/>
              <a:gd name="connsiteY429" fmla="*/ 1216524 h 2783848"/>
              <a:gd name="connsiteX430" fmla="*/ 110431 w 2928957"/>
              <a:gd name="connsiteY430" fmla="*/ 1163870 h 2783848"/>
              <a:gd name="connsiteX431" fmla="*/ 77946 w 2928957"/>
              <a:gd name="connsiteY431" fmla="*/ 1224674 h 2783848"/>
              <a:gd name="connsiteX432" fmla="*/ 53651 w 2928957"/>
              <a:gd name="connsiteY432" fmla="*/ 1172021 h 2783848"/>
              <a:gd name="connsiteX433" fmla="*/ 69893 w 2928957"/>
              <a:gd name="connsiteY433" fmla="*/ 1095045 h 2783848"/>
              <a:gd name="connsiteX434" fmla="*/ 33450 w 2928957"/>
              <a:gd name="connsiteY434" fmla="*/ 1139549 h 2783848"/>
              <a:gd name="connsiteX435" fmla="*/ 29355 w 2928957"/>
              <a:gd name="connsiteY435" fmla="*/ 1074863 h 2783848"/>
              <a:gd name="connsiteX436" fmla="*/ 37545 w 2928957"/>
              <a:gd name="connsiteY436" fmla="*/ 1062703 h 2783848"/>
              <a:gd name="connsiteX437" fmla="*/ 33450 w 2928957"/>
              <a:gd name="connsiteY437" fmla="*/ 1042391 h 2783848"/>
              <a:gd name="connsiteX438" fmla="*/ 21302 w 2928957"/>
              <a:gd name="connsiteY438" fmla="*/ 1058563 h 2783848"/>
              <a:gd name="connsiteX439" fmla="*/ 29355 w 2928957"/>
              <a:gd name="connsiteY439" fmla="*/ 1026220 h 2783848"/>
              <a:gd name="connsiteX440" fmla="*/ 13250 w 2928957"/>
              <a:gd name="connsiteY440" fmla="*/ 945234 h 2783848"/>
              <a:gd name="connsiteX441" fmla="*/ 33450 w 2928957"/>
              <a:gd name="connsiteY441" fmla="*/ 1010049 h 2783848"/>
              <a:gd name="connsiteX442" fmla="*/ 49692 w 2928957"/>
              <a:gd name="connsiteY442" fmla="*/ 977577 h 2783848"/>
              <a:gd name="connsiteX443" fmla="*/ 61840 w 2928957"/>
              <a:gd name="connsiteY443" fmla="*/ 1038381 h 2783848"/>
              <a:gd name="connsiteX444" fmla="*/ 77946 w 2928957"/>
              <a:gd name="connsiteY444" fmla="*/ 1038381 h 2783848"/>
              <a:gd name="connsiteX445" fmla="*/ 77946 w 2928957"/>
              <a:gd name="connsiteY445" fmla="*/ 1078874 h 2783848"/>
              <a:gd name="connsiteX446" fmla="*/ 102241 w 2928957"/>
              <a:gd name="connsiteY446" fmla="*/ 1078874 h 2783848"/>
              <a:gd name="connsiteX447" fmla="*/ 114389 w 2928957"/>
              <a:gd name="connsiteY447" fmla="*/ 1034370 h 2783848"/>
              <a:gd name="connsiteX448" fmla="*/ 77946 w 2928957"/>
              <a:gd name="connsiteY448" fmla="*/ 1038381 h 2783848"/>
              <a:gd name="connsiteX449" fmla="*/ 77946 w 2928957"/>
              <a:gd name="connsiteY449" fmla="*/ 1005909 h 2783848"/>
              <a:gd name="connsiteX450" fmla="*/ 86135 w 2928957"/>
              <a:gd name="connsiteY450" fmla="*/ 1001898 h 2783848"/>
              <a:gd name="connsiteX451" fmla="*/ 73988 w 2928957"/>
              <a:gd name="connsiteY451" fmla="*/ 1005909 h 2783848"/>
              <a:gd name="connsiteX452" fmla="*/ 73988 w 2928957"/>
              <a:gd name="connsiteY452" fmla="*/ 985727 h 2783848"/>
              <a:gd name="connsiteX453" fmla="*/ 82041 w 2928957"/>
              <a:gd name="connsiteY453" fmla="*/ 961405 h 2783848"/>
              <a:gd name="connsiteX454" fmla="*/ 69893 w 2928957"/>
              <a:gd name="connsiteY454" fmla="*/ 961405 h 2783848"/>
              <a:gd name="connsiteX455" fmla="*/ 86135 w 2928957"/>
              <a:gd name="connsiteY455" fmla="*/ 929063 h 2783848"/>
              <a:gd name="connsiteX456" fmla="*/ 73988 w 2928957"/>
              <a:gd name="connsiteY456" fmla="*/ 908752 h 2783848"/>
              <a:gd name="connsiteX457" fmla="*/ 73988 w 2928957"/>
              <a:gd name="connsiteY457" fmla="*/ 856098 h 2783848"/>
              <a:gd name="connsiteX458" fmla="*/ 57745 w 2928957"/>
              <a:gd name="connsiteY458" fmla="*/ 856098 h 2783848"/>
              <a:gd name="connsiteX459" fmla="*/ 41503 w 2928957"/>
              <a:gd name="connsiteY459" fmla="*/ 973566 h 2783848"/>
              <a:gd name="connsiteX460" fmla="*/ 37545 w 2928957"/>
              <a:gd name="connsiteY460" fmla="*/ 864248 h 2783848"/>
              <a:gd name="connsiteX461" fmla="*/ 53651 w 2928957"/>
              <a:gd name="connsiteY461" fmla="*/ 852087 h 2783848"/>
              <a:gd name="connsiteX462" fmla="*/ 41503 w 2928957"/>
              <a:gd name="connsiteY462" fmla="*/ 714437 h 2783848"/>
              <a:gd name="connsiteX463" fmla="*/ 37545 w 2928957"/>
              <a:gd name="connsiteY463" fmla="*/ 734619 h 2783848"/>
              <a:gd name="connsiteX464" fmla="*/ 25397 w 2928957"/>
              <a:gd name="connsiteY464" fmla="*/ 714437 h 2783848"/>
              <a:gd name="connsiteX465" fmla="*/ 21302 w 2928957"/>
              <a:gd name="connsiteY465" fmla="*/ 766962 h 2783848"/>
              <a:gd name="connsiteX466" fmla="*/ 1102 w 2928957"/>
              <a:gd name="connsiteY466" fmla="*/ 807584 h 2783848"/>
              <a:gd name="connsiteX467" fmla="*/ 13250 w 2928957"/>
              <a:gd name="connsiteY467" fmla="*/ 690115 h 2783848"/>
              <a:gd name="connsiteX468" fmla="*/ 21302 w 2928957"/>
              <a:gd name="connsiteY468" fmla="*/ 714437 h 2783848"/>
              <a:gd name="connsiteX469" fmla="*/ 33450 w 2928957"/>
              <a:gd name="connsiteY469" fmla="*/ 604990 h 2783848"/>
              <a:gd name="connsiteX470" fmla="*/ 45598 w 2928957"/>
              <a:gd name="connsiteY470" fmla="*/ 604990 h 2783848"/>
              <a:gd name="connsiteX471" fmla="*/ 33450 w 2928957"/>
              <a:gd name="connsiteY471" fmla="*/ 592829 h 2783848"/>
              <a:gd name="connsiteX472" fmla="*/ 57745 w 2928957"/>
              <a:gd name="connsiteY472" fmla="*/ 552336 h 2783848"/>
              <a:gd name="connsiteX473" fmla="*/ 41503 w 2928957"/>
              <a:gd name="connsiteY473" fmla="*/ 572647 h 2783848"/>
              <a:gd name="connsiteX474" fmla="*/ 53651 w 2928957"/>
              <a:gd name="connsiteY474" fmla="*/ 633322 h 2783848"/>
              <a:gd name="connsiteX475" fmla="*/ 65798 w 2928957"/>
              <a:gd name="connsiteY475" fmla="*/ 600979 h 2783848"/>
              <a:gd name="connsiteX476" fmla="*/ 61840 w 2928957"/>
              <a:gd name="connsiteY476" fmla="*/ 568637 h 2783848"/>
              <a:gd name="connsiteX477" fmla="*/ 73988 w 2928957"/>
              <a:gd name="connsiteY477" fmla="*/ 588818 h 2783848"/>
              <a:gd name="connsiteX478" fmla="*/ 69893 w 2928957"/>
              <a:gd name="connsiteY478" fmla="*/ 609130 h 2783848"/>
              <a:gd name="connsiteX479" fmla="*/ 77946 w 2928957"/>
              <a:gd name="connsiteY479" fmla="*/ 576658 h 2783848"/>
              <a:gd name="connsiteX480" fmla="*/ 94188 w 2928957"/>
              <a:gd name="connsiteY480" fmla="*/ 560486 h 2783848"/>
              <a:gd name="connsiteX481" fmla="*/ 90094 w 2928957"/>
              <a:gd name="connsiteY481" fmla="*/ 544315 h 2783848"/>
              <a:gd name="connsiteX482" fmla="*/ 138684 w 2928957"/>
              <a:gd name="connsiteY482" fmla="*/ 459189 h 2783848"/>
              <a:gd name="connsiteX483" fmla="*/ 162979 w 2928957"/>
              <a:gd name="connsiteY483" fmla="*/ 455179 h 2783848"/>
              <a:gd name="connsiteX484" fmla="*/ 158665 w 2928957"/>
              <a:gd name="connsiteY484" fmla="*/ 449986 h 2783848"/>
              <a:gd name="connsiteX485" fmla="*/ 155896 w 2928957"/>
              <a:gd name="connsiteY485" fmla="*/ 450044 h 2783848"/>
              <a:gd name="connsiteX486" fmla="*/ 154927 w 2928957"/>
              <a:gd name="connsiteY486" fmla="*/ 443018 h 2783848"/>
              <a:gd name="connsiteX487" fmla="*/ 162979 w 2928957"/>
              <a:gd name="connsiteY487" fmla="*/ 430857 h 2783848"/>
              <a:gd name="connsiteX488" fmla="*/ 110431 w 2928957"/>
              <a:gd name="connsiteY488" fmla="*/ 443018 h 2783848"/>
              <a:gd name="connsiteX489" fmla="*/ 159021 w 2928957"/>
              <a:gd name="connsiteY489" fmla="*/ 402525 h 2783848"/>
              <a:gd name="connsiteX490" fmla="*/ 159021 w 2928957"/>
              <a:gd name="connsiteY490" fmla="*/ 321539 h 2783848"/>
              <a:gd name="connsiteX491" fmla="*/ 118484 w 2928957"/>
              <a:gd name="connsiteY491" fmla="*/ 317528 h 2783848"/>
              <a:gd name="connsiteX492" fmla="*/ 162979 w 2928957"/>
              <a:gd name="connsiteY492" fmla="*/ 301228 h 2783848"/>
              <a:gd name="connsiteX493" fmla="*/ 162979 w 2928957"/>
              <a:gd name="connsiteY493" fmla="*/ 244563 h 2783848"/>
              <a:gd name="connsiteX494" fmla="*/ 57745 w 2928957"/>
              <a:gd name="connsiteY494" fmla="*/ 297217 h 2783848"/>
              <a:gd name="connsiteX495" fmla="*/ 134726 w 2928957"/>
              <a:gd name="connsiteY495" fmla="*/ 236542 h 2783848"/>
              <a:gd name="connsiteX496" fmla="*/ 150832 w 2928957"/>
              <a:gd name="connsiteY496" fmla="*/ 216231 h 2783848"/>
              <a:gd name="connsiteX497" fmla="*/ 187411 w 2928957"/>
              <a:gd name="connsiteY497" fmla="*/ 228392 h 2783848"/>
              <a:gd name="connsiteX498" fmla="*/ 162979 w 2928957"/>
              <a:gd name="connsiteY498" fmla="*/ 208081 h 2783848"/>
              <a:gd name="connsiteX499" fmla="*/ 280498 w 2928957"/>
              <a:gd name="connsiteY499" fmla="*/ 187899 h 2783848"/>
              <a:gd name="connsiteX500" fmla="*/ 268350 w 2928957"/>
              <a:gd name="connsiteY500" fmla="*/ 204070 h 2783848"/>
              <a:gd name="connsiteX501" fmla="*/ 1706003 w 2928957"/>
              <a:gd name="connsiteY501" fmla="*/ 54259 h 2783848"/>
              <a:gd name="connsiteX502" fmla="*/ 867679 w 2928957"/>
              <a:gd name="connsiteY502" fmla="*/ 33948 h 2783848"/>
              <a:gd name="connsiteX503" fmla="*/ 1248351 w 2928957"/>
              <a:gd name="connsiteY503" fmla="*/ 1606 h 2783848"/>
              <a:gd name="connsiteX504" fmla="*/ 1283787 w 2928957"/>
              <a:gd name="connsiteY504" fmla="*/ 69 h 278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2928957" h="2783848">
                <a:moveTo>
                  <a:pt x="2779227" y="2463915"/>
                </a:moveTo>
                <a:cubicBezTo>
                  <a:pt x="2779227" y="2472065"/>
                  <a:pt x="2779227" y="2480086"/>
                  <a:pt x="2779227" y="2488236"/>
                </a:cubicBezTo>
                <a:cubicBezTo>
                  <a:pt x="2787279" y="2496257"/>
                  <a:pt x="2787279" y="2455764"/>
                  <a:pt x="2779227" y="2463915"/>
                </a:cubicBezTo>
                <a:close/>
                <a:moveTo>
                  <a:pt x="386391" y="2361108"/>
                </a:moveTo>
                <a:cubicBezTo>
                  <a:pt x="382977" y="2361939"/>
                  <a:pt x="379692" y="2363717"/>
                  <a:pt x="377679" y="2366758"/>
                </a:cubicBezTo>
                <a:cubicBezTo>
                  <a:pt x="381774" y="2362618"/>
                  <a:pt x="389826" y="2362618"/>
                  <a:pt x="389826" y="2370768"/>
                </a:cubicBezTo>
                <a:cubicBezTo>
                  <a:pt x="408048" y="2364655"/>
                  <a:pt x="396634" y="2358615"/>
                  <a:pt x="386391" y="2361108"/>
                </a:cubicBezTo>
                <a:close/>
                <a:moveTo>
                  <a:pt x="2892513" y="2111639"/>
                </a:moveTo>
                <a:cubicBezTo>
                  <a:pt x="2896608" y="2139971"/>
                  <a:pt x="2904661" y="2160153"/>
                  <a:pt x="2912851" y="2164163"/>
                </a:cubicBezTo>
                <a:cubicBezTo>
                  <a:pt x="2912851" y="2135831"/>
                  <a:pt x="2904661" y="2115649"/>
                  <a:pt x="2892513" y="2111639"/>
                </a:cubicBezTo>
                <a:close/>
                <a:moveTo>
                  <a:pt x="316941" y="1888863"/>
                </a:moveTo>
                <a:cubicBezTo>
                  <a:pt x="296740" y="1888863"/>
                  <a:pt x="276403" y="1892873"/>
                  <a:pt x="264255" y="1909045"/>
                </a:cubicBezTo>
                <a:cubicBezTo>
                  <a:pt x="280498" y="1901024"/>
                  <a:pt x="312846" y="1925345"/>
                  <a:pt x="316941" y="1888863"/>
                </a:cubicBezTo>
                <a:close/>
                <a:moveTo>
                  <a:pt x="284592" y="1682258"/>
                </a:moveTo>
                <a:cubicBezTo>
                  <a:pt x="288551" y="1706580"/>
                  <a:pt x="308888" y="1698429"/>
                  <a:pt x="312846" y="1682258"/>
                </a:cubicBezTo>
                <a:cubicBezTo>
                  <a:pt x="304793" y="1682258"/>
                  <a:pt x="292645" y="1682258"/>
                  <a:pt x="284592" y="1682258"/>
                </a:cubicBezTo>
                <a:close/>
                <a:moveTo>
                  <a:pt x="316941" y="1670097"/>
                </a:moveTo>
                <a:cubicBezTo>
                  <a:pt x="316941" y="1678248"/>
                  <a:pt x="316941" y="1678248"/>
                  <a:pt x="316941" y="1682258"/>
                </a:cubicBezTo>
                <a:cubicBezTo>
                  <a:pt x="321035" y="1682258"/>
                  <a:pt x="324994" y="1682258"/>
                  <a:pt x="329088" y="1682258"/>
                </a:cubicBezTo>
                <a:cubicBezTo>
                  <a:pt x="329088" y="1678248"/>
                  <a:pt x="329088" y="1674237"/>
                  <a:pt x="329088" y="1670097"/>
                </a:cubicBezTo>
                <a:cubicBezTo>
                  <a:pt x="324994" y="1670097"/>
                  <a:pt x="321035" y="1670097"/>
                  <a:pt x="316941" y="1670097"/>
                </a:cubicBezTo>
                <a:close/>
                <a:moveTo>
                  <a:pt x="304793" y="1362325"/>
                </a:moveTo>
                <a:cubicBezTo>
                  <a:pt x="300698" y="1386646"/>
                  <a:pt x="316941" y="1370475"/>
                  <a:pt x="324994" y="1374486"/>
                </a:cubicBezTo>
                <a:cubicBezTo>
                  <a:pt x="324994" y="1354304"/>
                  <a:pt x="308888" y="1370475"/>
                  <a:pt x="304793" y="1362325"/>
                </a:cubicBezTo>
                <a:close/>
                <a:moveTo>
                  <a:pt x="191369" y="1159860"/>
                </a:moveTo>
                <a:cubicBezTo>
                  <a:pt x="191369" y="1184181"/>
                  <a:pt x="175127" y="1168010"/>
                  <a:pt x="171169" y="1172021"/>
                </a:cubicBezTo>
                <a:cubicBezTo>
                  <a:pt x="167074" y="1212514"/>
                  <a:pt x="268350" y="1184181"/>
                  <a:pt x="211707" y="1188192"/>
                </a:cubicBezTo>
                <a:cubicBezTo>
                  <a:pt x="207612" y="1176031"/>
                  <a:pt x="195464" y="1192202"/>
                  <a:pt x="191369" y="1176031"/>
                </a:cubicBezTo>
                <a:cubicBezTo>
                  <a:pt x="191369" y="1172021"/>
                  <a:pt x="199559" y="1159860"/>
                  <a:pt x="191369" y="1159860"/>
                </a:cubicBezTo>
                <a:close/>
                <a:moveTo>
                  <a:pt x="187411" y="1139549"/>
                </a:moveTo>
                <a:cubicBezTo>
                  <a:pt x="175127" y="1147699"/>
                  <a:pt x="150832" y="1127517"/>
                  <a:pt x="146874" y="1151709"/>
                </a:cubicBezTo>
                <a:cubicBezTo>
                  <a:pt x="159021" y="1143689"/>
                  <a:pt x="183317" y="1163870"/>
                  <a:pt x="187411" y="1139549"/>
                </a:cubicBezTo>
                <a:close/>
                <a:moveTo>
                  <a:pt x="126537" y="1139549"/>
                </a:moveTo>
                <a:cubicBezTo>
                  <a:pt x="126537" y="1143689"/>
                  <a:pt x="126537" y="1147699"/>
                  <a:pt x="126537" y="1151709"/>
                </a:cubicBezTo>
                <a:cubicBezTo>
                  <a:pt x="130631" y="1151709"/>
                  <a:pt x="134726" y="1151709"/>
                  <a:pt x="138684" y="1151709"/>
                </a:cubicBezTo>
                <a:cubicBezTo>
                  <a:pt x="138684" y="1147699"/>
                  <a:pt x="138684" y="1143689"/>
                  <a:pt x="138684" y="1139549"/>
                </a:cubicBezTo>
                <a:cubicBezTo>
                  <a:pt x="134726" y="1139549"/>
                  <a:pt x="130631" y="1139549"/>
                  <a:pt x="126537" y="1139549"/>
                </a:cubicBezTo>
                <a:close/>
                <a:moveTo>
                  <a:pt x="94188" y="1139549"/>
                </a:moveTo>
                <a:cubicBezTo>
                  <a:pt x="90094" y="1139549"/>
                  <a:pt x="90094" y="1159860"/>
                  <a:pt x="82041" y="1151709"/>
                </a:cubicBezTo>
                <a:cubicBezTo>
                  <a:pt x="82041" y="1159860"/>
                  <a:pt x="82041" y="1163870"/>
                  <a:pt x="82041" y="1172021"/>
                </a:cubicBezTo>
                <a:cubicBezTo>
                  <a:pt x="88081" y="1178134"/>
                  <a:pt x="85061" y="1165981"/>
                  <a:pt x="86571" y="1161214"/>
                </a:cubicBezTo>
                <a:lnTo>
                  <a:pt x="90050" y="1159877"/>
                </a:lnTo>
                <a:lnTo>
                  <a:pt x="90123" y="1159946"/>
                </a:lnTo>
                <a:lnTo>
                  <a:pt x="94188" y="1172021"/>
                </a:lnTo>
                <a:cubicBezTo>
                  <a:pt x="96236" y="1163935"/>
                  <a:pt x="94222" y="1162932"/>
                  <a:pt x="92192" y="1161914"/>
                </a:cubicBezTo>
                <a:lnTo>
                  <a:pt x="90123" y="1159946"/>
                </a:lnTo>
                <a:lnTo>
                  <a:pt x="90094" y="1159860"/>
                </a:lnTo>
                <a:lnTo>
                  <a:pt x="90050" y="1159877"/>
                </a:lnTo>
                <a:lnTo>
                  <a:pt x="89639" y="1159486"/>
                </a:lnTo>
                <a:cubicBezTo>
                  <a:pt x="89121" y="1158081"/>
                  <a:pt x="89104" y="1155785"/>
                  <a:pt x="90094" y="1151709"/>
                </a:cubicBezTo>
                <a:cubicBezTo>
                  <a:pt x="94188" y="1151709"/>
                  <a:pt x="94188" y="1151709"/>
                  <a:pt x="94188" y="1139549"/>
                </a:cubicBezTo>
                <a:close/>
                <a:moveTo>
                  <a:pt x="108315" y="1119852"/>
                </a:moveTo>
                <a:cubicBezTo>
                  <a:pt x="105278" y="1117329"/>
                  <a:pt x="102241" y="1119367"/>
                  <a:pt x="102241" y="1131528"/>
                </a:cubicBezTo>
                <a:cubicBezTo>
                  <a:pt x="110431" y="1119367"/>
                  <a:pt x="114389" y="1143689"/>
                  <a:pt x="114389" y="1135538"/>
                </a:cubicBezTo>
                <a:cubicBezTo>
                  <a:pt x="114389" y="1129458"/>
                  <a:pt x="111352" y="1122375"/>
                  <a:pt x="108315" y="1119852"/>
                </a:cubicBezTo>
                <a:close/>
                <a:moveTo>
                  <a:pt x="80548" y="839476"/>
                </a:moveTo>
                <a:cubicBezTo>
                  <a:pt x="78961" y="837137"/>
                  <a:pt x="77946" y="836886"/>
                  <a:pt x="77946" y="839927"/>
                </a:cubicBezTo>
                <a:cubicBezTo>
                  <a:pt x="82041" y="852087"/>
                  <a:pt x="90094" y="852087"/>
                  <a:pt x="86135" y="872269"/>
                </a:cubicBezTo>
                <a:cubicBezTo>
                  <a:pt x="94188" y="864248"/>
                  <a:pt x="94188" y="884430"/>
                  <a:pt x="98283" y="884430"/>
                </a:cubicBezTo>
                <a:cubicBezTo>
                  <a:pt x="95212" y="872302"/>
                  <a:pt x="85308" y="846492"/>
                  <a:pt x="80548" y="839476"/>
                </a:cubicBezTo>
                <a:close/>
                <a:moveTo>
                  <a:pt x="88716" y="798858"/>
                </a:moveTo>
                <a:cubicBezTo>
                  <a:pt x="87142" y="796644"/>
                  <a:pt x="86135" y="796393"/>
                  <a:pt x="86135" y="799434"/>
                </a:cubicBezTo>
                <a:cubicBezTo>
                  <a:pt x="94188" y="815605"/>
                  <a:pt x="98283" y="811594"/>
                  <a:pt x="90094" y="827766"/>
                </a:cubicBezTo>
                <a:cubicBezTo>
                  <a:pt x="94188" y="827766"/>
                  <a:pt x="102241" y="815605"/>
                  <a:pt x="98283" y="839927"/>
                </a:cubicBezTo>
                <a:cubicBezTo>
                  <a:pt x="102241" y="839927"/>
                  <a:pt x="106336" y="839927"/>
                  <a:pt x="106336" y="835916"/>
                </a:cubicBezTo>
                <a:cubicBezTo>
                  <a:pt x="103265" y="829803"/>
                  <a:pt x="93437" y="805498"/>
                  <a:pt x="88716" y="798858"/>
                </a:cubicBezTo>
                <a:close/>
                <a:moveTo>
                  <a:pt x="57745" y="758941"/>
                </a:moveTo>
                <a:cubicBezTo>
                  <a:pt x="61840" y="771101"/>
                  <a:pt x="61840" y="795423"/>
                  <a:pt x="65798" y="799434"/>
                </a:cubicBezTo>
                <a:cubicBezTo>
                  <a:pt x="65798" y="775112"/>
                  <a:pt x="65798" y="762951"/>
                  <a:pt x="57745" y="758941"/>
                </a:cubicBezTo>
                <a:close/>
                <a:moveTo>
                  <a:pt x="53651" y="681965"/>
                </a:moveTo>
                <a:cubicBezTo>
                  <a:pt x="53651" y="694126"/>
                  <a:pt x="49692" y="706287"/>
                  <a:pt x="49692" y="726469"/>
                </a:cubicBezTo>
                <a:cubicBezTo>
                  <a:pt x="57745" y="718448"/>
                  <a:pt x="49692" y="742769"/>
                  <a:pt x="57745" y="738629"/>
                </a:cubicBezTo>
                <a:cubicBezTo>
                  <a:pt x="57745" y="718448"/>
                  <a:pt x="61840" y="710297"/>
                  <a:pt x="61840" y="698136"/>
                </a:cubicBezTo>
                <a:cubicBezTo>
                  <a:pt x="57745" y="698136"/>
                  <a:pt x="57745" y="681965"/>
                  <a:pt x="53651" y="681965"/>
                </a:cubicBezTo>
                <a:close/>
                <a:moveTo>
                  <a:pt x="73988" y="661783"/>
                </a:moveTo>
                <a:cubicBezTo>
                  <a:pt x="65798" y="690115"/>
                  <a:pt x="69893" y="718448"/>
                  <a:pt x="77946" y="734619"/>
                </a:cubicBezTo>
                <a:cubicBezTo>
                  <a:pt x="82041" y="710297"/>
                  <a:pt x="77946" y="673815"/>
                  <a:pt x="90094" y="661783"/>
                </a:cubicBezTo>
                <a:cubicBezTo>
                  <a:pt x="86135" y="661783"/>
                  <a:pt x="77946" y="661783"/>
                  <a:pt x="73988" y="661783"/>
                </a:cubicBezTo>
                <a:close/>
                <a:moveTo>
                  <a:pt x="155896" y="450044"/>
                </a:moveTo>
                <a:lnTo>
                  <a:pt x="156362" y="453424"/>
                </a:lnTo>
                <a:cubicBezTo>
                  <a:pt x="153886" y="459512"/>
                  <a:pt x="141755" y="454176"/>
                  <a:pt x="138684" y="451168"/>
                </a:cubicBezTo>
                <a:cubicBezTo>
                  <a:pt x="142779" y="453173"/>
                  <a:pt x="147863" y="451136"/>
                  <a:pt x="152419" y="450117"/>
                </a:cubicBezTo>
                <a:close/>
                <a:moveTo>
                  <a:pt x="2734594" y="434900"/>
                </a:moveTo>
                <a:cubicBezTo>
                  <a:pt x="2731557" y="434900"/>
                  <a:pt x="2728520" y="436937"/>
                  <a:pt x="2726541" y="443018"/>
                </a:cubicBezTo>
                <a:cubicBezTo>
                  <a:pt x="2730499" y="439007"/>
                  <a:pt x="2742647" y="451168"/>
                  <a:pt x="2742647" y="439007"/>
                </a:cubicBezTo>
                <a:cubicBezTo>
                  <a:pt x="2740668" y="436937"/>
                  <a:pt x="2737631" y="434900"/>
                  <a:pt x="2734594" y="434900"/>
                </a:cubicBezTo>
                <a:close/>
                <a:moveTo>
                  <a:pt x="2600983" y="428128"/>
                </a:moveTo>
                <a:cubicBezTo>
                  <a:pt x="2597703" y="429587"/>
                  <a:pt x="2594930" y="433897"/>
                  <a:pt x="2592917" y="443018"/>
                </a:cubicBezTo>
                <a:cubicBezTo>
                  <a:pt x="2613118" y="434867"/>
                  <a:pt x="2633319" y="479500"/>
                  <a:pt x="2637413" y="439007"/>
                </a:cubicBezTo>
                <a:cubicBezTo>
                  <a:pt x="2625231" y="445023"/>
                  <a:pt x="2610823" y="423750"/>
                  <a:pt x="2600983" y="428128"/>
                </a:cubicBezTo>
                <a:close/>
                <a:moveTo>
                  <a:pt x="2568622" y="414686"/>
                </a:moveTo>
                <a:cubicBezTo>
                  <a:pt x="2564527" y="443018"/>
                  <a:pt x="2592917" y="439007"/>
                  <a:pt x="2592917" y="426846"/>
                </a:cubicBezTo>
                <a:cubicBezTo>
                  <a:pt x="2584728" y="426846"/>
                  <a:pt x="2580769" y="414686"/>
                  <a:pt x="2568622" y="414686"/>
                </a:cubicBezTo>
                <a:close/>
                <a:moveTo>
                  <a:pt x="2520031" y="390364"/>
                </a:moveTo>
                <a:cubicBezTo>
                  <a:pt x="2515937" y="418696"/>
                  <a:pt x="2532179" y="418696"/>
                  <a:pt x="2540232" y="406535"/>
                </a:cubicBezTo>
                <a:cubicBezTo>
                  <a:pt x="2528084" y="414686"/>
                  <a:pt x="2528084" y="386353"/>
                  <a:pt x="2520031" y="390364"/>
                </a:cubicBezTo>
                <a:close/>
                <a:moveTo>
                  <a:pt x="2609023" y="362032"/>
                </a:moveTo>
                <a:cubicBezTo>
                  <a:pt x="2617213" y="374193"/>
                  <a:pt x="2641508" y="398514"/>
                  <a:pt x="2649561" y="374193"/>
                </a:cubicBezTo>
                <a:cubicBezTo>
                  <a:pt x="2633319" y="382343"/>
                  <a:pt x="2625265" y="358021"/>
                  <a:pt x="2609023" y="362032"/>
                </a:cubicBezTo>
                <a:close/>
                <a:moveTo>
                  <a:pt x="2556474" y="333700"/>
                </a:moveTo>
                <a:cubicBezTo>
                  <a:pt x="2552379" y="353881"/>
                  <a:pt x="2564527" y="329689"/>
                  <a:pt x="2564527" y="353881"/>
                </a:cubicBezTo>
                <a:cubicBezTo>
                  <a:pt x="2580769" y="341721"/>
                  <a:pt x="2596875" y="382343"/>
                  <a:pt x="2605065" y="353881"/>
                </a:cubicBezTo>
                <a:cubicBezTo>
                  <a:pt x="2588823" y="349871"/>
                  <a:pt x="2572580" y="341721"/>
                  <a:pt x="2556474" y="333700"/>
                </a:cubicBezTo>
                <a:close/>
                <a:moveTo>
                  <a:pt x="2540232" y="329689"/>
                </a:moveTo>
                <a:cubicBezTo>
                  <a:pt x="2540232" y="333700"/>
                  <a:pt x="2540232" y="337710"/>
                  <a:pt x="2540232" y="341721"/>
                </a:cubicBezTo>
                <a:cubicBezTo>
                  <a:pt x="2544327" y="337710"/>
                  <a:pt x="2552379" y="349871"/>
                  <a:pt x="2552379" y="329689"/>
                </a:cubicBezTo>
                <a:cubicBezTo>
                  <a:pt x="2548285" y="329689"/>
                  <a:pt x="2544327" y="329689"/>
                  <a:pt x="2540232" y="329689"/>
                </a:cubicBezTo>
                <a:close/>
                <a:moveTo>
                  <a:pt x="2515937" y="317528"/>
                </a:moveTo>
                <a:cubicBezTo>
                  <a:pt x="2515937" y="325549"/>
                  <a:pt x="2515937" y="329689"/>
                  <a:pt x="2515937" y="329689"/>
                </a:cubicBezTo>
                <a:cubicBezTo>
                  <a:pt x="2523990" y="329689"/>
                  <a:pt x="2528084" y="329689"/>
                  <a:pt x="2536137" y="329689"/>
                </a:cubicBezTo>
                <a:cubicBezTo>
                  <a:pt x="2536137" y="309378"/>
                  <a:pt x="2523990" y="325549"/>
                  <a:pt x="2515937" y="317528"/>
                </a:cubicBezTo>
                <a:close/>
                <a:moveTo>
                  <a:pt x="2285131" y="317528"/>
                </a:moveTo>
                <a:cubicBezTo>
                  <a:pt x="2349828" y="358021"/>
                  <a:pt x="2434998" y="358021"/>
                  <a:pt x="2495736" y="402525"/>
                </a:cubicBezTo>
                <a:cubicBezTo>
                  <a:pt x="2499694" y="398514"/>
                  <a:pt x="2515937" y="410675"/>
                  <a:pt x="2511842" y="390364"/>
                </a:cubicBezTo>
                <a:cubicBezTo>
                  <a:pt x="2438956" y="358021"/>
                  <a:pt x="2370165" y="325549"/>
                  <a:pt x="2285131" y="317528"/>
                </a:cubicBezTo>
                <a:close/>
                <a:moveTo>
                  <a:pt x="2253671" y="310898"/>
                </a:moveTo>
                <a:cubicBezTo>
                  <a:pt x="2246573" y="310413"/>
                  <a:pt x="2240499" y="311448"/>
                  <a:pt x="2240499" y="317528"/>
                </a:cubicBezTo>
                <a:cubicBezTo>
                  <a:pt x="2252647" y="313388"/>
                  <a:pt x="2260836" y="325549"/>
                  <a:pt x="2272984" y="313388"/>
                </a:cubicBezTo>
                <a:cubicBezTo>
                  <a:pt x="2268890" y="313388"/>
                  <a:pt x="2260768" y="311383"/>
                  <a:pt x="2253671" y="310898"/>
                </a:cubicBezTo>
                <a:close/>
                <a:moveTo>
                  <a:pt x="2212542" y="300172"/>
                </a:moveTo>
                <a:cubicBezTo>
                  <a:pt x="2210702" y="300807"/>
                  <a:pt x="2209175" y="302327"/>
                  <a:pt x="2208151" y="305368"/>
                </a:cubicBezTo>
                <a:cubicBezTo>
                  <a:pt x="2212246" y="301228"/>
                  <a:pt x="2228351" y="313388"/>
                  <a:pt x="2232446" y="301228"/>
                </a:cubicBezTo>
                <a:cubicBezTo>
                  <a:pt x="2226406" y="304333"/>
                  <a:pt x="2218064" y="298268"/>
                  <a:pt x="2212542" y="300172"/>
                </a:cubicBezTo>
                <a:close/>
                <a:moveTo>
                  <a:pt x="2435294" y="288014"/>
                </a:moveTo>
                <a:cubicBezTo>
                  <a:pt x="2433454" y="288646"/>
                  <a:pt x="2431927" y="290166"/>
                  <a:pt x="2430903" y="293207"/>
                </a:cubicBezTo>
                <a:cubicBezTo>
                  <a:pt x="2434998" y="293207"/>
                  <a:pt x="2451104" y="301228"/>
                  <a:pt x="2455199" y="289196"/>
                </a:cubicBezTo>
                <a:cubicBezTo>
                  <a:pt x="2449159" y="292204"/>
                  <a:pt x="2440816" y="286116"/>
                  <a:pt x="2435294" y="288014"/>
                </a:cubicBezTo>
                <a:close/>
                <a:moveTo>
                  <a:pt x="2406608" y="281046"/>
                </a:moveTo>
                <a:cubicBezTo>
                  <a:pt x="2374123" y="281046"/>
                  <a:pt x="2410703" y="293207"/>
                  <a:pt x="2422850" y="281046"/>
                </a:cubicBezTo>
                <a:cubicBezTo>
                  <a:pt x="2418755" y="281046"/>
                  <a:pt x="2410703" y="281046"/>
                  <a:pt x="2406608" y="281046"/>
                </a:cubicBezTo>
                <a:close/>
                <a:moveTo>
                  <a:pt x="2368094" y="267703"/>
                </a:moveTo>
                <a:cubicBezTo>
                  <a:pt x="2366829" y="268335"/>
                  <a:pt x="2366070" y="269855"/>
                  <a:pt x="2366070" y="272896"/>
                </a:cubicBezTo>
                <a:cubicBezTo>
                  <a:pt x="2370165" y="272896"/>
                  <a:pt x="2382313" y="281046"/>
                  <a:pt x="2386271" y="268885"/>
                </a:cubicBezTo>
                <a:cubicBezTo>
                  <a:pt x="2380231" y="271893"/>
                  <a:pt x="2371888" y="265804"/>
                  <a:pt x="2368094" y="267703"/>
                </a:cubicBezTo>
                <a:close/>
                <a:moveTo>
                  <a:pt x="391098" y="225261"/>
                </a:moveTo>
                <a:cubicBezTo>
                  <a:pt x="328090" y="227147"/>
                  <a:pt x="258250" y="259797"/>
                  <a:pt x="215665" y="244563"/>
                </a:cubicBezTo>
                <a:cubicBezTo>
                  <a:pt x="207612" y="277035"/>
                  <a:pt x="179222" y="256724"/>
                  <a:pt x="175127" y="277035"/>
                </a:cubicBezTo>
                <a:cubicBezTo>
                  <a:pt x="244055" y="293207"/>
                  <a:pt x="300698" y="256724"/>
                  <a:pt x="373584" y="256724"/>
                </a:cubicBezTo>
                <a:cubicBezTo>
                  <a:pt x="385732" y="220242"/>
                  <a:pt x="422175" y="240553"/>
                  <a:pt x="450565" y="236542"/>
                </a:cubicBezTo>
                <a:cubicBezTo>
                  <a:pt x="432344" y="227422"/>
                  <a:pt x="412100" y="224632"/>
                  <a:pt x="391098" y="225261"/>
                </a:cubicBezTo>
                <a:close/>
                <a:moveTo>
                  <a:pt x="730029" y="200092"/>
                </a:moveTo>
                <a:cubicBezTo>
                  <a:pt x="720918" y="200092"/>
                  <a:pt x="711808" y="204135"/>
                  <a:pt x="709760" y="212221"/>
                </a:cubicBezTo>
                <a:cubicBezTo>
                  <a:pt x="721907" y="212221"/>
                  <a:pt x="734055" y="212221"/>
                  <a:pt x="750297" y="212221"/>
                </a:cubicBezTo>
                <a:cubicBezTo>
                  <a:pt x="748250" y="204135"/>
                  <a:pt x="739140" y="200092"/>
                  <a:pt x="730029" y="200092"/>
                </a:cubicBezTo>
                <a:close/>
                <a:moveTo>
                  <a:pt x="774593" y="200060"/>
                </a:moveTo>
                <a:cubicBezTo>
                  <a:pt x="774593" y="224382"/>
                  <a:pt x="790699" y="208081"/>
                  <a:pt x="794793" y="212221"/>
                </a:cubicBezTo>
                <a:cubicBezTo>
                  <a:pt x="794793" y="191910"/>
                  <a:pt x="778551" y="208081"/>
                  <a:pt x="774593" y="200060"/>
                </a:cubicBezTo>
                <a:close/>
                <a:moveTo>
                  <a:pt x="652165" y="199650"/>
                </a:moveTo>
                <a:cubicBezTo>
                  <a:pt x="599203" y="196963"/>
                  <a:pt x="537680" y="218236"/>
                  <a:pt x="482913" y="212221"/>
                </a:cubicBezTo>
                <a:cubicBezTo>
                  <a:pt x="482913" y="240553"/>
                  <a:pt x="454659" y="204070"/>
                  <a:pt x="458618" y="232403"/>
                </a:cubicBezTo>
                <a:cubicBezTo>
                  <a:pt x="543651" y="216231"/>
                  <a:pt x="620632" y="220242"/>
                  <a:pt x="701707" y="212221"/>
                </a:cubicBezTo>
                <a:cubicBezTo>
                  <a:pt x="686523" y="204103"/>
                  <a:pt x="669820" y="200545"/>
                  <a:pt x="652165" y="199650"/>
                </a:cubicBezTo>
                <a:close/>
                <a:moveTo>
                  <a:pt x="1025599" y="191910"/>
                </a:moveTo>
                <a:cubicBezTo>
                  <a:pt x="1021640" y="196049"/>
                  <a:pt x="1009493" y="183889"/>
                  <a:pt x="1009493" y="204070"/>
                </a:cubicBezTo>
                <a:cubicBezTo>
                  <a:pt x="1013451" y="204070"/>
                  <a:pt x="1021640" y="204070"/>
                  <a:pt x="1025599" y="204070"/>
                </a:cubicBezTo>
                <a:cubicBezTo>
                  <a:pt x="1025599" y="200060"/>
                  <a:pt x="1025599" y="196049"/>
                  <a:pt x="1025599" y="191910"/>
                </a:cubicBezTo>
                <a:close/>
                <a:moveTo>
                  <a:pt x="823183" y="191910"/>
                </a:moveTo>
                <a:cubicBezTo>
                  <a:pt x="823183" y="196049"/>
                  <a:pt x="823183" y="200060"/>
                  <a:pt x="823183" y="204070"/>
                </a:cubicBezTo>
                <a:cubicBezTo>
                  <a:pt x="831236" y="204070"/>
                  <a:pt x="839289" y="204070"/>
                  <a:pt x="847479" y="204070"/>
                </a:cubicBezTo>
                <a:cubicBezTo>
                  <a:pt x="847479" y="200060"/>
                  <a:pt x="847479" y="196049"/>
                  <a:pt x="847479" y="191910"/>
                </a:cubicBezTo>
                <a:cubicBezTo>
                  <a:pt x="839289" y="191910"/>
                  <a:pt x="831236" y="191910"/>
                  <a:pt x="823183" y="191910"/>
                </a:cubicBezTo>
                <a:close/>
                <a:moveTo>
                  <a:pt x="1324661" y="142213"/>
                </a:moveTo>
                <a:cubicBezTo>
                  <a:pt x="1321816" y="142846"/>
                  <a:pt x="1319291" y="144366"/>
                  <a:pt x="1317278" y="147406"/>
                </a:cubicBezTo>
                <a:cubicBezTo>
                  <a:pt x="1329426" y="143396"/>
                  <a:pt x="1345532" y="155427"/>
                  <a:pt x="1353721" y="143396"/>
                </a:cubicBezTo>
                <a:cubicBezTo>
                  <a:pt x="1344611" y="146403"/>
                  <a:pt x="1333197" y="140315"/>
                  <a:pt x="1324661" y="142213"/>
                </a:cubicBezTo>
                <a:close/>
                <a:moveTo>
                  <a:pt x="1236203" y="127095"/>
                </a:moveTo>
                <a:cubicBezTo>
                  <a:pt x="1236203" y="131235"/>
                  <a:pt x="1236203" y="139256"/>
                  <a:pt x="1236203" y="143396"/>
                </a:cubicBezTo>
                <a:cubicBezTo>
                  <a:pt x="1224055" y="135245"/>
                  <a:pt x="1219961" y="143396"/>
                  <a:pt x="1203855" y="143396"/>
                </a:cubicBezTo>
                <a:cubicBezTo>
                  <a:pt x="1183518" y="147406"/>
                  <a:pt x="1203855" y="147406"/>
                  <a:pt x="1211908" y="147406"/>
                </a:cubicBezTo>
                <a:cubicBezTo>
                  <a:pt x="1244256" y="151417"/>
                  <a:pt x="1284794" y="147406"/>
                  <a:pt x="1305131" y="143396"/>
                </a:cubicBezTo>
                <a:cubicBezTo>
                  <a:pt x="1284794" y="131235"/>
                  <a:pt x="1264593" y="123084"/>
                  <a:pt x="1236203" y="127095"/>
                </a:cubicBezTo>
                <a:close/>
                <a:moveTo>
                  <a:pt x="2070432" y="123084"/>
                </a:moveTo>
                <a:cubicBezTo>
                  <a:pt x="2078622" y="143396"/>
                  <a:pt x="2102917" y="131235"/>
                  <a:pt x="2110970" y="155427"/>
                </a:cubicBezTo>
                <a:cubicBezTo>
                  <a:pt x="2216204" y="151417"/>
                  <a:pt x="2305332" y="196049"/>
                  <a:pt x="2406608" y="212221"/>
                </a:cubicBezTo>
                <a:cubicBezTo>
                  <a:pt x="2406608" y="216231"/>
                  <a:pt x="2406608" y="220242"/>
                  <a:pt x="2406608" y="224382"/>
                </a:cubicBezTo>
                <a:cubicBezTo>
                  <a:pt x="2402513" y="224382"/>
                  <a:pt x="2398555" y="220242"/>
                  <a:pt x="2398555" y="232403"/>
                </a:cubicBezTo>
                <a:cubicBezTo>
                  <a:pt x="2410703" y="212221"/>
                  <a:pt x="2430903" y="232403"/>
                  <a:pt x="2438956" y="220242"/>
                </a:cubicBezTo>
                <a:cubicBezTo>
                  <a:pt x="2325533" y="167588"/>
                  <a:pt x="2204056" y="131235"/>
                  <a:pt x="2070432" y="123084"/>
                </a:cubicBezTo>
                <a:close/>
                <a:moveTo>
                  <a:pt x="1378017" y="102903"/>
                </a:moveTo>
                <a:cubicBezTo>
                  <a:pt x="1378017" y="110924"/>
                  <a:pt x="1378017" y="110924"/>
                  <a:pt x="1378017" y="114934"/>
                </a:cubicBezTo>
                <a:cubicBezTo>
                  <a:pt x="1381975" y="114934"/>
                  <a:pt x="1386069" y="114934"/>
                  <a:pt x="1390164" y="114934"/>
                </a:cubicBezTo>
                <a:cubicBezTo>
                  <a:pt x="1390164" y="110924"/>
                  <a:pt x="1390164" y="106913"/>
                  <a:pt x="1390164" y="102903"/>
                </a:cubicBezTo>
                <a:cubicBezTo>
                  <a:pt x="1386069" y="102903"/>
                  <a:pt x="1381975" y="102903"/>
                  <a:pt x="1378017" y="102903"/>
                </a:cubicBezTo>
                <a:close/>
                <a:moveTo>
                  <a:pt x="1815332" y="94752"/>
                </a:moveTo>
                <a:cubicBezTo>
                  <a:pt x="1827479" y="119074"/>
                  <a:pt x="1855869" y="110924"/>
                  <a:pt x="1871975" y="123084"/>
                </a:cubicBezTo>
                <a:cubicBezTo>
                  <a:pt x="1855869" y="135245"/>
                  <a:pt x="1831574" y="123084"/>
                  <a:pt x="1811237" y="127095"/>
                </a:cubicBezTo>
                <a:cubicBezTo>
                  <a:pt x="1871975" y="135245"/>
                  <a:pt x="1965198" y="167588"/>
                  <a:pt x="2009694" y="127095"/>
                </a:cubicBezTo>
                <a:cubicBezTo>
                  <a:pt x="2009694" y="147406"/>
                  <a:pt x="2017747" y="151417"/>
                  <a:pt x="2030031" y="147406"/>
                </a:cubicBezTo>
                <a:cubicBezTo>
                  <a:pt x="2030031" y="106913"/>
                  <a:pt x="2062379" y="143396"/>
                  <a:pt x="2066474" y="114934"/>
                </a:cubicBezTo>
                <a:cubicBezTo>
                  <a:pt x="1981304" y="106913"/>
                  <a:pt x="1896271" y="98763"/>
                  <a:pt x="1815332" y="94752"/>
                </a:cubicBezTo>
                <a:close/>
                <a:moveTo>
                  <a:pt x="1479156" y="94752"/>
                </a:moveTo>
                <a:cubicBezTo>
                  <a:pt x="1483251" y="106913"/>
                  <a:pt x="1491304" y="114934"/>
                  <a:pt x="1499493" y="114934"/>
                </a:cubicBezTo>
                <a:cubicBezTo>
                  <a:pt x="1560231" y="135245"/>
                  <a:pt x="1649223" y="110924"/>
                  <a:pt x="1701908" y="94752"/>
                </a:cubicBezTo>
                <a:cubicBezTo>
                  <a:pt x="1629022" y="94752"/>
                  <a:pt x="1552042" y="94752"/>
                  <a:pt x="1479156" y="94752"/>
                </a:cubicBezTo>
                <a:close/>
                <a:moveTo>
                  <a:pt x="1463050" y="94752"/>
                </a:moveTo>
                <a:cubicBezTo>
                  <a:pt x="1458955" y="102903"/>
                  <a:pt x="1450903" y="102903"/>
                  <a:pt x="1450903" y="114934"/>
                </a:cubicBezTo>
                <a:cubicBezTo>
                  <a:pt x="1454861" y="114934"/>
                  <a:pt x="1458955" y="114934"/>
                  <a:pt x="1463050" y="114934"/>
                </a:cubicBezTo>
                <a:cubicBezTo>
                  <a:pt x="1463050" y="106913"/>
                  <a:pt x="1463050" y="102903"/>
                  <a:pt x="1463050" y="94752"/>
                </a:cubicBezTo>
                <a:close/>
                <a:moveTo>
                  <a:pt x="1283787" y="69"/>
                </a:moveTo>
                <a:cubicBezTo>
                  <a:pt x="1295952" y="-432"/>
                  <a:pt x="1307110" y="1606"/>
                  <a:pt x="1313184" y="13766"/>
                </a:cubicBezTo>
                <a:cubicBezTo>
                  <a:pt x="1394123" y="-6545"/>
                  <a:pt x="1463050" y="13766"/>
                  <a:pt x="1552042" y="13766"/>
                </a:cubicBezTo>
                <a:cubicBezTo>
                  <a:pt x="1693855" y="13766"/>
                  <a:pt x="1855869" y="17777"/>
                  <a:pt x="2013789" y="33948"/>
                </a:cubicBezTo>
                <a:cubicBezTo>
                  <a:pt x="2119023" y="46109"/>
                  <a:pt x="2224393" y="33948"/>
                  <a:pt x="2313385" y="70431"/>
                </a:cubicBezTo>
                <a:cubicBezTo>
                  <a:pt x="2374123" y="94752"/>
                  <a:pt x="2443051" y="110924"/>
                  <a:pt x="2499694" y="131235"/>
                </a:cubicBezTo>
                <a:cubicBezTo>
                  <a:pt x="2564527" y="175738"/>
                  <a:pt x="2645466" y="187899"/>
                  <a:pt x="2706204" y="248574"/>
                </a:cubicBezTo>
                <a:cubicBezTo>
                  <a:pt x="2669761" y="240553"/>
                  <a:pt x="2645466" y="216231"/>
                  <a:pt x="2609023" y="208081"/>
                </a:cubicBezTo>
                <a:cubicBezTo>
                  <a:pt x="2536137" y="159567"/>
                  <a:pt x="2451104" y="143396"/>
                  <a:pt x="2370165" y="123084"/>
                </a:cubicBezTo>
                <a:cubicBezTo>
                  <a:pt x="2264795" y="94752"/>
                  <a:pt x="2151507" y="62280"/>
                  <a:pt x="2042179" y="78581"/>
                </a:cubicBezTo>
                <a:cubicBezTo>
                  <a:pt x="2313385" y="114934"/>
                  <a:pt x="2552379" y="224382"/>
                  <a:pt x="2771037" y="382343"/>
                </a:cubicBezTo>
                <a:cubicBezTo>
                  <a:pt x="2775132" y="406535"/>
                  <a:pt x="2787279" y="406535"/>
                  <a:pt x="2795333" y="418696"/>
                </a:cubicBezTo>
                <a:cubicBezTo>
                  <a:pt x="2787279" y="447028"/>
                  <a:pt x="2775132" y="402525"/>
                  <a:pt x="2762984" y="422836"/>
                </a:cubicBezTo>
                <a:cubicBezTo>
                  <a:pt x="2762984" y="410675"/>
                  <a:pt x="2767079" y="414686"/>
                  <a:pt x="2767079" y="406535"/>
                </a:cubicBezTo>
                <a:cubicBezTo>
                  <a:pt x="2694057" y="358021"/>
                  <a:pt x="2621171" y="313388"/>
                  <a:pt x="2544327" y="277035"/>
                </a:cubicBezTo>
                <a:cubicBezTo>
                  <a:pt x="2536137" y="281046"/>
                  <a:pt x="2540232" y="264875"/>
                  <a:pt x="2536137" y="260735"/>
                </a:cubicBezTo>
                <a:cubicBezTo>
                  <a:pt x="2528084" y="256724"/>
                  <a:pt x="2520031" y="260735"/>
                  <a:pt x="2515937" y="272896"/>
                </a:cubicBezTo>
                <a:cubicBezTo>
                  <a:pt x="2515937" y="264875"/>
                  <a:pt x="2515937" y="260735"/>
                  <a:pt x="2515937" y="252714"/>
                </a:cubicBezTo>
                <a:cubicBezTo>
                  <a:pt x="2487547" y="264875"/>
                  <a:pt x="2459293" y="208081"/>
                  <a:pt x="2438956" y="248574"/>
                </a:cubicBezTo>
                <a:cubicBezTo>
                  <a:pt x="2515937" y="272896"/>
                  <a:pt x="2568622" y="337710"/>
                  <a:pt x="2649561" y="341721"/>
                </a:cubicBezTo>
                <a:cubicBezTo>
                  <a:pt x="2653655" y="366042"/>
                  <a:pt x="2633319" y="341721"/>
                  <a:pt x="2633319" y="358021"/>
                </a:cubicBezTo>
                <a:cubicBezTo>
                  <a:pt x="2657614" y="374193"/>
                  <a:pt x="2677951" y="402525"/>
                  <a:pt x="2706204" y="402525"/>
                </a:cubicBezTo>
                <a:cubicBezTo>
                  <a:pt x="2702246" y="443018"/>
                  <a:pt x="2686004" y="394374"/>
                  <a:pt x="2673856" y="402525"/>
                </a:cubicBezTo>
                <a:cubicBezTo>
                  <a:pt x="2681909" y="434867"/>
                  <a:pt x="2706204" y="439007"/>
                  <a:pt x="2718352" y="418696"/>
                </a:cubicBezTo>
                <a:cubicBezTo>
                  <a:pt x="2718352" y="434867"/>
                  <a:pt x="2710299" y="426846"/>
                  <a:pt x="2710299" y="439007"/>
                </a:cubicBezTo>
                <a:cubicBezTo>
                  <a:pt x="2726541" y="455179"/>
                  <a:pt x="2734594" y="414686"/>
                  <a:pt x="2750837" y="439007"/>
                </a:cubicBezTo>
                <a:cubicBezTo>
                  <a:pt x="2750837" y="451168"/>
                  <a:pt x="2750837" y="459189"/>
                  <a:pt x="2746742" y="463329"/>
                </a:cubicBezTo>
                <a:cubicBezTo>
                  <a:pt x="2787279" y="503822"/>
                  <a:pt x="2839965" y="515983"/>
                  <a:pt x="2868218" y="584808"/>
                </a:cubicBezTo>
                <a:cubicBezTo>
                  <a:pt x="2803522" y="552336"/>
                  <a:pt x="2734594" y="495672"/>
                  <a:pt x="2657614" y="467339"/>
                </a:cubicBezTo>
                <a:cubicBezTo>
                  <a:pt x="2677951" y="499682"/>
                  <a:pt x="2710299" y="507832"/>
                  <a:pt x="2738689" y="519993"/>
                </a:cubicBezTo>
                <a:cubicBezTo>
                  <a:pt x="2742647" y="540175"/>
                  <a:pt x="2730499" y="519993"/>
                  <a:pt x="2730499" y="536164"/>
                </a:cubicBezTo>
                <a:cubicBezTo>
                  <a:pt x="2738689" y="552336"/>
                  <a:pt x="2746742" y="532154"/>
                  <a:pt x="2750837" y="532154"/>
                </a:cubicBezTo>
                <a:cubicBezTo>
                  <a:pt x="2750837" y="544315"/>
                  <a:pt x="2750837" y="552336"/>
                  <a:pt x="2742647" y="548325"/>
                </a:cubicBezTo>
                <a:cubicBezTo>
                  <a:pt x="2779227" y="572647"/>
                  <a:pt x="2807480" y="617151"/>
                  <a:pt x="2843923" y="629311"/>
                </a:cubicBezTo>
                <a:cubicBezTo>
                  <a:pt x="2839965" y="649623"/>
                  <a:pt x="2831775" y="637462"/>
                  <a:pt x="2839965" y="661654"/>
                </a:cubicBezTo>
                <a:cubicBezTo>
                  <a:pt x="2831775" y="665794"/>
                  <a:pt x="2835870" y="645483"/>
                  <a:pt x="2827817" y="649623"/>
                </a:cubicBezTo>
                <a:cubicBezTo>
                  <a:pt x="2819628" y="657643"/>
                  <a:pt x="2831775" y="657643"/>
                  <a:pt x="2831775" y="669804"/>
                </a:cubicBezTo>
                <a:cubicBezTo>
                  <a:pt x="2819628" y="681965"/>
                  <a:pt x="2807480" y="669804"/>
                  <a:pt x="2799427" y="649623"/>
                </a:cubicBezTo>
                <a:cubicBezTo>
                  <a:pt x="2779227" y="657643"/>
                  <a:pt x="2771037" y="633322"/>
                  <a:pt x="2754795" y="629311"/>
                </a:cubicBezTo>
                <a:cubicBezTo>
                  <a:pt x="2775132" y="665794"/>
                  <a:pt x="2807480" y="673815"/>
                  <a:pt x="2831775" y="706287"/>
                </a:cubicBezTo>
                <a:cubicBezTo>
                  <a:pt x="2811575" y="746780"/>
                  <a:pt x="2779227" y="661654"/>
                  <a:pt x="2750837" y="685976"/>
                </a:cubicBezTo>
                <a:cubicBezTo>
                  <a:pt x="2787279" y="750790"/>
                  <a:pt x="2848018" y="754930"/>
                  <a:pt x="2860165" y="864248"/>
                </a:cubicBezTo>
                <a:cubicBezTo>
                  <a:pt x="2856071" y="860108"/>
                  <a:pt x="2852113" y="852087"/>
                  <a:pt x="2852113" y="831776"/>
                </a:cubicBezTo>
                <a:cubicBezTo>
                  <a:pt x="2843923" y="835916"/>
                  <a:pt x="2843923" y="852087"/>
                  <a:pt x="2839965" y="856098"/>
                </a:cubicBezTo>
                <a:cubicBezTo>
                  <a:pt x="2864260" y="880420"/>
                  <a:pt x="2892513" y="920913"/>
                  <a:pt x="2900703" y="957395"/>
                </a:cubicBezTo>
                <a:cubicBezTo>
                  <a:pt x="2892513" y="961405"/>
                  <a:pt x="2892513" y="937084"/>
                  <a:pt x="2884461" y="941224"/>
                </a:cubicBezTo>
                <a:cubicBezTo>
                  <a:pt x="2880366" y="945234"/>
                  <a:pt x="2880366" y="957395"/>
                  <a:pt x="2876408" y="961405"/>
                </a:cubicBezTo>
                <a:cubicBezTo>
                  <a:pt x="2884461" y="993748"/>
                  <a:pt x="2908756" y="981717"/>
                  <a:pt x="2912851" y="1018070"/>
                </a:cubicBezTo>
                <a:cubicBezTo>
                  <a:pt x="2904661" y="1014059"/>
                  <a:pt x="2900703" y="1001898"/>
                  <a:pt x="2888555" y="1005909"/>
                </a:cubicBezTo>
                <a:cubicBezTo>
                  <a:pt x="2888555" y="1030231"/>
                  <a:pt x="2900703" y="1030231"/>
                  <a:pt x="2904661" y="1046402"/>
                </a:cubicBezTo>
                <a:cubicBezTo>
                  <a:pt x="2888555" y="1042391"/>
                  <a:pt x="2880366" y="1058563"/>
                  <a:pt x="2868218" y="1062703"/>
                </a:cubicBezTo>
                <a:cubicBezTo>
                  <a:pt x="2876408" y="1078874"/>
                  <a:pt x="2892513" y="1091035"/>
                  <a:pt x="2904661" y="1103196"/>
                </a:cubicBezTo>
                <a:cubicBezTo>
                  <a:pt x="2904661" y="1115356"/>
                  <a:pt x="2896608" y="1107206"/>
                  <a:pt x="2896608" y="1119367"/>
                </a:cubicBezTo>
                <a:cubicBezTo>
                  <a:pt x="2900703" y="1139549"/>
                  <a:pt x="2908756" y="1139549"/>
                  <a:pt x="2912851" y="1155849"/>
                </a:cubicBezTo>
                <a:cubicBezTo>
                  <a:pt x="2912851" y="1172021"/>
                  <a:pt x="2908756" y="1184181"/>
                  <a:pt x="2908756" y="1196342"/>
                </a:cubicBezTo>
                <a:cubicBezTo>
                  <a:pt x="2908756" y="1192202"/>
                  <a:pt x="2904661" y="1192202"/>
                  <a:pt x="2900703" y="1192202"/>
                </a:cubicBezTo>
                <a:cubicBezTo>
                  <a:pt x="2912851" y="1200353"/>
                  <a:pt x="2896608" y="1232695"/>
                  <a:pt x="2888555" y="1224674"/>
                </a:cubicBezTo>
                <a:cubicBezTo>
                  <a:pt x="2892513" y="1244856"/>
                  <a:pt x="2884461" y="1253007"/>
                  <a:pt x="2884461" y="1265167"/>
                </a:cubicBezTo>
                <a:cubicBezTo>
                  <a:pt x="2872313" y="1265167"/>
                  <a:pt x="2872313" y="1248996"/>
                  <a:pt x="2860165" y="1253007"/>
                </a:cubicBezTo>
                <a:cubicBezTo>
                  <a:pt x="2856071" y="1277328"/>
                  <a:pt x="2876408" y="1248996"/>
                  <a:pt x="2876408" y="1273188"/>
                </a:cubicBezTo>
                <a:cubicBezTo>
                  <a:pt x="2880366" y="1297510"/>
                  <a:pt x="2860165" y="1273188"/>
                  <a:pt x="2860165" y="1289489"/>
                </a:cubicBezTo>
                <a:cubicBezTo>
                  <a:pt x="2856071" y="1313811"/>
                  <a:pt x="2868218" y="1301650"/>
                  <a:pt x="2872313" y="1305660"/>
                </a:cubicBezTo>
                <a:cubicBezTo>
                  <a:pt x="2884461" y="1346153"/>
                  <a:pt x="2908756" y="1362325"/>
                  <a:pt x="2920903" y="1402818"/>
                </a:cubicBezTo>
                <a:cubicBezTo>
                  <a:pt x="2896608" y="1394797"/>
                  <a:pt x="2872313" y="1414979"/>
                  <a:pt x="2860165" y="1402818"/>
                </a:cubicBezTo>
                <a:cubicBezTo>
                  <a:pt x="2856071" y="1427139"/>
                  <a:pt x="2872313" y="1451461"/>
                  <a:pt x="2884461" y="1459482"/>
                </a:cubicBezTo>
                <a:cubicBezTo>
                  <a:pt x="2884461" y="1467632"/>
                  <a:pt x="2872313" y="1487943"/>
                  <a:pt x="2884461" y="1491954"/>
                </a:cubicBezTo>
                <a:cubicBezTo>
                  <a:pt x="2884461" y="1504115"/>
                  <a:pt x="2876408" y="1483804"/>
                  <a:pt x="2872313" y="1491954"/>
                </a:cubicBezTo>
                <a:cubicBezTo>
                  <a:pt x="2876408" y="1520286"/>
                  <a:pt x="2884461" y="1552629"/>
                  <a:pt x="2876408" y="1564790"/>
                </a:cubicBezTo>
                <a:cubicBezTo>
                  <a:pt x="2876408" y="1585101"/>
                  <a:pt x="2888555" y="1568929"/>
                  <a:pt x="2884461" y="1589111"/>
                </a:cubicBezTo>
                <a:cubicBezTo>
                  <a:pt x="2868218" y="1589111"/>
                  <a:pt x="2860165" y="1568929"/>
                  <a:pt x="2852113" y="1552629"/>
                </a:cubicBezTo>
                <a:cubicBezTo>
                  <a:pt x="2848018" y="1560779"/>
                  <a:pt x="2860165" y="1576950"/>
                  <a:pt x="2856071" y="1597262"/>
                </a:cubicBezTo>
                <a:cubicBezTo>
                  <a:pt x="2872313" y="1617443"/>
                  <a:pt x="2884461" y="1641765"/>
                  <a:pt x="2896608" y="1670097"/>
                </a:cubicBezTo>
                <a:cubicBezTo>
                  <a:pt x="2880366" y="1674237"/>
                  <a:pt x="2876408" y="1645776"/>
                  <a:pt x="2856071" y="1649915"/>
                </a:cubicBezTo>
                <a:cubicBezTo>
                  <a:pt x="2860165" y="1666087"/>
                  <a:pt x="2864260" y="1678248"/>
                  <a:pt x="2872313" y="1682258"/>
                </a:cubicBezTo>
                <a:cubicBezTo>
                  <a:pt x="2864260" y="1698429"/>
                  <a:pt x="2868218" y="1722751"/>
                  <a:pt x="2876408" y="1726891"/>
                </a:cubicBezTo>
                <a:cubicBezTo>
                  <a:pt x="2872313" y="1738922"/>
                  <a:pt x="2868218" y="1747073"/>
                  <a:pt x="2860165" y="1738922"/>
                </a:cubicBezTo>
                <a:cubicBezTo>
                  <a:pt x="2868218" y="1787566"/>
                  <a:pt x="2900703" y="1783555"/>
                  <a:pt x="2908756" y="1832069"/>
                </a:cubicBezTo>
                <a:cubicBezTo>
                  <a:pt x="2892513" y="1824048"/>
                  <a:pt x="2884461" y="1807877"/>
                  <a:pt x="2868218" y="1799726"/>
                </a:cubicBezTo>
                <a:cubicBezTo>
                  <a:pt x="2864260" y="1799726"/>
                  <a:pt x="2868218" y="1811887"/>
                  <a:pt x="2864260" y="1811887"/>
                </a:cubicBezTo>
                <a:cubicBezTo>
                  <a:pt x="2864260" y="1828059"/>
                  <a:pt x="2876408" y="1824048"/>
                  <a:pt x="2868218" y="1836209"/>
                </a:cubicBezTo>
                <a:cubicBezTo>
                  <a:pt x="2868218" y="1848370"/>
                  <a:pt x="2880366" y="1832069"/>
                  <a:pt x="2876408" y="1852380"/>
                </a:cubicBezTo>
                <a:cubicBezTo>
                  <a:pt x="2884461" y="1852380"/>
                  <a:pt x="2880366" y="1832069"/>
                  <a:pt x="2888555" y="1832069"/>
                </a:cubicBezTo>
                <a:cubicBezTo>
                  <a:pt x="2892513" y="1860531"/>
                  <a:pt x="2880366" y="1844230"/>
                  <a:pt x="2880366" y="1864541"/>
                </a:cubicBezTo>
                <a:cubicBezTo>
                  <a:pt x="2904661" y="1896884"/>
                  <a:pt x="2900703" y="1929356"/>
                  <a:pt x="2908756" y="1998181"/>
                </a:cubicBezTo>
                <a:cubicBezTo>
                  <a:pt x="2904661" y="2006331"/>
                  <a:pt x="2904661" y="1998181"/>
                  <a:pt x="2900703" y="1998181"/>
                </a:cubicBezTo>
                <a:cubicBezTo>
                  <a:pt x="2900703" y="2010342"/>
                  <a:pt x="2908756" y="2022503"/>
                  <a:pt x="2908756" y="2002191"/>
                </a:cubicBezTo>
                <a:cubicBezTo>
                  <a:pt x="2912851" y="2030524"/>
                  <a:pt x="2920903" y="2042684"/>
                  <a:pt x="2928957" y="2058856"/>
                </a:cubicBezTo>
                <a:cubicBezTo>
                  <a:pt x="2912851" y="2079167"/>
                  <a:pt x="2912851" y="2034663"/>
                  <a:pt x="2888555" y="2038674"/>
                </a:cubicBezTo>
                <a:cubicBezTo>
                  <a:pt x="2908756" y="2067006"/>
                  <a:pt x="2904661" y="2119660"/>
                  <a:pt x="2920903" y="2156142"/>
                </a:cubicBezTo>
                <a:cubicBezTo>
                  <a:pt x="2904661" y="2184474"/>
                  <a:pt x="2945199" y="2241139"/>
                  <a:pt x="2916809" y="2265460"/>
                </a:cubicBezTo>
                <a:cubicBezTo>
                  <a:pt x="2920903" y="2322125"/>
                  <a:pt x="2904661" y="2346446"/>
                  <a:pt x="2912851" y="2395090"/>
                </a:cubicBezTo>
                <a:cubicBezTo>
                  <a:pt x="2892513" y="2399100"/>
                  <a:pt x="2880366" y="2476076"/>
                  <a:pt x="2868218" y="2516569"/>
                </a:cubicBezTo>
                <a:cubicBezTo>
                  <a:pt x="2860165" y="2516569"/>
                  <a:pt x="2856071" y="2504408"/>
                  <a:pt x="2856071" y="2528729"/>
                </a:cubicBezTo>
                <a:cubicBezTo>
                  <a:pt x="2848018" y="2516569"/>
                  <a:pt x="2864260" y="2512558"/>
                  <a:pt x="2860165" y="2492247"/>
                </a:cubicBezTo>
                <a:cubicBezTo>
                  <a:pt x="2880366" y="2504408"/>
                  <a:pt x="2880366" y="2419411"/>
                  <a:pt x="2896608" y="2399100"/>
                </a:cubicBezTo>
                <a:cubicBezTo>
                  <a:pt x="2896608" y="2350457"/>
                  <a:pt x="2912851" y="2297803"/>
                  <a:pt x="2904661" y="2245279"/>
                </a:cubicBezTo>
                <a:cubicBezTo>
                  <a:pt x="2896608" y="2241139"/>
                  <a:pt x="2896608" y="2261450"/>
                  <a:pt x="2888555" y="2265460"/>
                </a:cubicBezTo>
                <a:cubicBezTo>
                  <a:pt x="2892513" y="2293793"/>
                  <a:pt x="2884461" y="2354597"/>
                  <a:pt x="2876408" y="2378918"/>
                </a:cubicBezTo>
                <a:cubicBezTo>
                  <a:pt x="2876408" y="2386939"/>
                  <a:pt x="2872313" y="2411261"/>
                  <a:pt x="2880366" y="2403111"/>
                </a:cubicBezTo>
                <a:cubicBezTo>
                  <a:pt x="2868218" y="2407251"/>
                  <a:pt x="2860165" y="2431572"/>
                  <a:pt x="2852113" y="2443604"/>
                </a:cubicBezTo>
                <a:cubicBezTo>
                  <a:pt x="2843923" y="2447743"/>
                  <a:pt x="2848018" y="2431572"/>
                  <a:pt x="2848018" y="2423422"/>
                </a:cubicBezTo>
                <a:cubicBezTo>
                  <a:pt x="2843923" y="2435583"/>
                  <a:pt x="2831775" y="2435583"/>
                  <a:pt x="2827817" y="2455764"/>
                </a:cubicBezTo>
                <a:cubicBezTo>
                  <a:pt x="2819628" y="2459904"/>
                  <a:pt x="2819628" y="2439593"/>
                  <a:pt x="2811575" y="2443604"/>
                </a:cubicBezTo>
                <a:cubicBezTo>
                  <a:pt x="2811575" y="2459904"/>
                  <a:pt x="2803522" y="2467925"/>
                  <a:pt x="2803522" y="2484097"/>
                </a:cubicBezTo>
                <a:cubicBezTo>
                  <a:pt x="2795333" y="2463915"/>
                  <a:pt x="2787279" y="2508418"/>
                  <a:pt x="2779227" y="2516569"/>
                </a:cubicBezTo>
                <a:cubicBezTo>
                  <a:pt x="2779227" y="2544901"/>
                  <a:pt x="2791374" y="2512558"/>
                  <a:pt x="2791374" y="2528729"/>
                </a:cubicBezTo>
                <a:cubicBezTo>
                  <a:pt x="2791374" y="2548911"/>
                  <a:pt x="2779227" y="2532740"/>
                  <a:pt x="2779227" y="2548911"/>
                </a:cubicBezTo>
                <a:cubicBezTo>
                  <a:pt x="2783185" y="2589404"/>
                  <a:pt x="2811575" y="2573233"/>
                  <a:pt x="2819628" y="2605705"/>
                </a:cubicBezTo>
                <a:cubicBezTo>
                  <a:pt x="2803522" y="2601565"/>
                  <a:pt x="2779227" y="2617866"/>
                  <a:pt x="2771037" y="2593544"/>
                </a:cubicBezTo>
                <a:cubicBezTo>
                  <a:pt x="2766943" y="2650208"/>
                  <a:pt x="2771037" y="2727184"/>
                  <a:pt x="2762984" y="2783848"/>
                </a:cubicBezTo>
                <a:cubicBezTo>
                  <a:pt x="2645466" y="2759526"/>
                  <a:pt x="2495736" y="2775698"/>
                  <a:pt x="2374123" y="2743355"/>
                </a:cubicBezTo>
                <a:cubicBezTo>
                  <a:pt x="2366070" y="2735205"/>
                  <a:pt x="2366070" y="2751505"/>
                  <a:pt x="2358017" y="2755516"/>
                </a:cubicBezTo>
                <a:cubicBezTo>
                  <a:pt x="2244594" y="2719033"/>
                  <a:pt x="2127212" y="2759526"/>
                  <a:pt x="2013789" y="2735205"/>
                </a:cubicBezTo>
                <a:cubicBezTo>
                  <a:pt x="1944861" y="2719033"/>
                  <a:pt x="1880165" y="2739345"/>
                  <a:pt x="1811237" y="2723044"/>
                </a:cubicBezTo>
                <a:cubicBezTo>
                  <a:pt x="1746541" y="2706873"/>
                  <a:pt x="1681708" y="2727184"/>
                  <a:pt x="1620969" y="2711013"/>
                </a:cubicBezTo>
                <a:cubicBezTo>
                  <a:pt x="1548084" y="2694712"/>
                  <a:pt x="1479156" y="2715023"/>
                  <a:pt x="1406270" y="2698852"/>
                </a:cubicBezTo>
                <a:cubicBezTo>
                  <a:pt x="1236203" y="2658359"/>
                  <a:pt x="1086337" y="2690701"/>
                  <a:pt x="908217" y="2674530"/>
                </a:cubicBezTo>
                <a:cubicBezTo>
                  <a:pt x="762445" y="2658359"/>
                  <a:pt x="604526" y="2654219"/>
                  <a:pt x="462712" y="2634037"/>
                </a:cubicBezTo>
                <a:cubicBezTo>
                  <a:pt x="466807" y="2625887"/>
                  <a:pt x="478955" y="2621876"/>
                  <a:pt x="487008" y="2621876"/>
                </a:cubicBezTo>
                <a:cubicBezTo>
                  <a:pt x="487008" y="2593544"/>
                  <a:pt x="466807" y="2629897"/>
                  <a:pt x="466807" y="2601565"/>
                </a:cubicBezTo>
                <a:cubicBezTo>
                  <a:pt x="531503" y="2601565"/>
                  <a:pt x="592378" y="2601565"/>
                  <a:pt x="657075" y="2601565"/>
                </a:cubicBezTo>
                <a:cubicBezTo>
                  <a:pt x="657075" y="2589404"/>
                  <a:pt x="669222" y="2593544"/>
                  <a:pt x="669222" y="2581383"/>
                </a:cubicBezTo>
                <a:cubicBezTo>
                  <a:pt x="677412" y="2581383"/>
                  <a:pt x="685465" y="2581383"/>
                  <a:pt x="693517" y="2581383"/>
                </a:cubicBezTo>
                <a:cubicBezTo>
                  <a:pt x="616673" y="2540890"/>
                  <a:pt x="503250" y="2577243"/>
                  <a:pt x="422175" y="2548911"/>
                </a:cubicBezTo>
                <a:cubicBezTo>
                  <a:pt x="580231" y="2548911"/>
                  <a:pt x="758350" y="2540890"/>
                  <a:pt x="928417" y="2544901"/>
                </a:cubicBezTo>
                <a:cubicBezTo>
                  <a:pt x="859626" y="2536750"/>
                  <a:pt x="786740" y="2540890"/>
                  <a:pt x="717813" y="2524719"/>
                </a:cubicBezTo>
                <a:cubicBezTo>
                  <a:pt x="709760" y="2528729"/>
                  <a:pt x="713855" y="2516569"/>
                  <a:pt x="721907" y="2520579"/>
                </a:cubicBezTo>
                <a:cubicBezTo>
                  <a:pt x="734055" y="2524719"/>
                  <a:pt x="742108" y="2512558"/>
                  <a:pt x="754256" y="2516569"/>
                </a:cubicBezTo>
                <a:cubicBezTo>
                  <a:pt x="713855" y="2504408"/>
                  <a:pt x="657075" y="2508418"/>
                  <a:pt x="616673" y="2512558"/>
                </a:cubicBezTo>
                <a:cubicBezTo>
                  <a:pt x="640969" y="2524719"/>
                  <a:pt x="669222" y="2524719"/>
                  <a:pt x="697612" y="2532740"/>
                </a:cubicBezTo>
                <a:cubicBezTo>
                  <a:pt x="616673" y="2544901"/>
                  <a:pt x="527545" y="2536750"/>
                  <a:pt x="450565" y="2528729"/>
                </a:cubicBezTo>
                <a:cubicBezTo>
                  <a:pt x="430364" y="2524719"/>
                  <a:pt x="470765" y="2520579"/>
                  <a:pt x="470765" y="2516569"/>
                </a:cubicBezTo>
                <a:cubicBezTo>
                  <a:pt x="495061" y="2512558"/>
                  <a:pt x="527545" y="2512558"/>
                  <a:pt x="551841" y="2504408"/>
                </a:cubicBezTo>
                <a:cubicBezTo>
                  <a:pt x="547746" y="2496257"/>
                  <a:pt x="539693" y="2500397"/>
                  <a:pt x="535598" y="2492247"/>
                </a:cubicBezTo>
                <a:cubicBezTo>
                  <a:pt x="539693" y="2472065"/>
                  <a:pt x="555935" y="2484097"/>
                  <a:pt x="559893" y="2492247"/>
                </a:cubicBezTo>
                <a:cubicBezTo>
                  <a:pt x="628821" y="2476076"/>
                  <a:pt x="713855" y="2492247"/>
                  <a:pt x="778551" y="2496257"/>
                </a:cubicBezTo>
                <a:cubicBezTo>
                  <a:pt x="790699" y="2496257"/>
                  <a:pt x="806941" y="2496257"/>
                  <a:pt x="814994" y="2476076"/>
                </a:cubicBezTo>
                <a:cubicBezTo>
                  <a:pt x="665264" y="2463915"/>
                  <a:pt x="507208" y="2476076"/>
                  <a:pt x="357478" y="2472065"/>
                </a:cubicBezTo>
                <a:cubicBezTo>
                  <a:pt x="357478" y="2443604"/>
                  <a:pt x="373584" y="2455764"/>
                  <a:pt x="377679" y="2447743"/>
                </a:cubicBezTo>
                <a:cubicBezTo>
                  <a:pt x="365531" y="2427432"/>
                  <a:pt x="329088" y="2459904"/>
                  <a:pt x="316941" y="2431572"/>
                </a:cubicBezTo>
                <a:cubicBezTo>
                  <a:pt x="341236" y="2431572"/>
                  <a:pt x="369626" y="2431572"/>
                  <a:pt x="393921" y="2431572"/>
                </a:cubicBezTo>
                <a:cubicBezTo>
                  <a:pt x="393921" y="2403111"/>
                  <a:pt x="377679" y="2407251"/>
                  <a:pt x="365531" y="2407251"/>
                </a:cubicBezTo>
                <a:cubicBezTo>
                  <a:pt x="365531" y="2399100"/>
                  <a:pt x="385732" y="2399100"/>
                  <a:pt x="393921" y="2395090"/>
                </a:cubicBezTo>
                <a:cubicBezTo>
                  <a:pt x="389826" y="2378918"/>
                  <a:pt x="369626" y="2399100"/>
                  <a:pt x="373584" y="2370768"/>
                </a:cubicBezTo>
                <a:cubicBezTo>
                  <a:pt x="345331" y="2370768"/>
                  <a:pt x="308888" y="2386939"/>
                  <a:pt x="292645" y="2370768"/>
                </a:cubicBezTo>
                <a:cubicBezTo>
                  <a:pt x="312846" y="2370768"/>
                  <a:pt x="324994" y="2350457"/>
                  <a:pt x="341236" y="2346446"/>
                </a:cubicBezTo>
                <a:cubicBezTo>
                  <a:pt x="341236" y="2334286"/>
                  <a:pt x="349289" y="2342436"/>
                  <a:pt x="349289" y="2326265"/>
                </a:cubicBezTo>
                <a:cubicBezTo>
                  <a:pt x="381774" y="2330275"/>
                  <a:pt x="406069" y="2314104"/>
                  <a:pt x="430364" y="2301943"/>
                </a:cubicBezTo>
                <a:cubicBezTo>
                  <a:pt x="426269" y="2289782"/>
                  <a:pt x="414122" y="2301943"/>
                  <a:pt x="410027" y="2297803"/>
                </a:cubicBezTo>
                <a:cubicBezTo>
                  <a:pt x="410027" y="2289782"/>
                  <a:pt x="410027" y="2285772"/>
                  <a:pt x="410027" y="2277621"/>
                </a:cubicBezTo>
                <a:cubicBezTo>
                  <a:pt x="361436" y="2269471"/>
                  <a:pt x="300698" y="2281632"/>
                  <a:pt x="248149" y="2273611"/>
                </a:cubicBezTo>
                <a:cubicBezTo>
                  <a:pt x="304793" y="2257310"/>
                  <a:pt x="345331" y="2228978"/>
                  <a:pt x="397879" y="2212807"/>
                </a:cubicBezTo>
                <a:cubicBezTo>
                  <a:pt x="381774" y="2188485"/>
                  <a:pt x="345331" y="2208796"/>
                  <a:pt x="321035" y="2200646"/>
                </a:cubicBezTo>
                <a:cubicBezTo>
                  <a:pt x="321035" y="2180464"/>
                  <a:pt x="333183" y="2196635"/>
                  <a:pt x="341236" y="2188485"/>
                </a:cubicBezTo>
                <a:cubicBezTo>
                  <a:pt x="345331" y="2168303"/>
                  <a:pt x="333183" y="2188485"/>
                  <a:pt x="333183" y="2168303"/>
                </a:cubicBezTo>
                <a:cubicBezTo>
                  <a:pt x="337141" y="2139971"/>
                  <a:pt x="357478" y="2139971"/>
                  <a:pt x="373584" y="2143981"/>
                </a:cubicBezTo>
                <a:cubicBezTo>
                  <a:pt x="337141" y="2139971"/>
                  <a:pt x="308888" y="2135831"/>
                  <a:pt x="268350" y="2131821"/>
                </a:cubicBezTo>
                <a:cubicBezTo>
                  <a:pt x="268350" y="2119660"/>
                  <a:pt x="296740" y="2127810"/>
                  <a:pt x="304793" y="2127810"/>
                </a:cubicBezTo>
                <a:cubicBezTo>
                  <a:pt x="333183" y="2119660"/>
                  <a:pt x="361436" y="2119660"/>
                  <a:pt x="381774" y="2095338"/>
                </a:cubicBezTo>
                <a:cubicBezTo>
                  <a:pt x="361436" y="2075156"/>
                  <a:pt x="345331" y="2103489"/>
                  <a:pt x="321035" y="2099478"/>
                </a:cubicBezTo>
                <a:cubicBezTo>
                  <a:pt x="316941" y="2083177"/>
                  <a:pt x="329088" y="2095338"/>
                  <a:pt x="329088" y="2083177"/>
                </a:cubicBezTo>
                <a:cubicBezTo>
                  <a:pt x="308888" y="2075156"/>
                  <a:pt x="284592" y="2123670"/>
                  <a:pt x="264255" y="2079167"/>
                </a:cubicBezTo>
                <a:cubicBezTo>
                  <a:pt x="244055" y="2083177"/>
                  <a:pt x="236002" y="2071017"/>
                  <a:pt x="223854" y="2058985"/>
                </a:cubicBezTo>
                <a:cubicBezTo>
                  <a:pt x="215665" y="2071017"/>
                  <a:pt x="199559" y="2071017"/>
                  <a:pt x="187411" y="2071017"/>
                </a:cubicBezTo>
                <a:cubicBezTo>
                  <a:pt x="219759" y="2030524"/>
                  <a:pt x="264255" y="2026513"/>
                  <a:pt x="300698" y="2006331"/>
                </a:cubicBezTo>
                <a:cubicBezTo>
                  <a:pt x="288551" y="1986020"/>
                  <a:pt x="264255" y="1998181"/>
                  <a:pt x="252108" y="1986020"/>
                </a:cubicBezTo>
                <a:cubicBezTo>
                  <a:pt x="244055" y="1986020"/>
                  <a:pt x="231907" y="1986020"/>
                  <a:pt x="223854" y="1986020"/>
                </a:cubicBezTo>
                <a:cubicBezTo>
                  <a:pt x="215665" y="1982010"/>
                  <a:pt x="203517" y="1994170"/>
                  <a:pt x="199559" y="1982010"/>
                </a:cubicBezTo>
                <a:cubicBezTo>
                  <a:pt x="207612" y="1982010"/>
                  <a:pt x="219759" y="1982010"/>
                  <a:pt x="227812" y="1982010"/>
                </a:cubicBezTo>
                <a:cubicBezTo>
                  <a:pt x="236002" y="1982010"/>
                  <a:pt x="248149" y="1982010"/>
                  <a:pt x="256202" y="1982010"/>
                </a:cubicBezTo>
                <a:cubicBezTo>
                  <a:pt x="268350" y="1973859"/>
                  <a:pt x="288551" y="1977870"/>
                  <a:pt x="304793" y="1977870"/>
                </a:cubicBezTo>
                <a:cubicBezTo>
                  <a:pt x="308888" y="1982010"/>
                  <a:pt x="308888" y="1969849"/>
                  <a:pt x="312846" y="1965838"/>
                </a:cubicBezTo>
                <a:cubicBezTo>
                  <a:pt x="337141" y="1965838"/>
                  <a:pt x="361436" y="1965838"/>
                  <a:pt x="377679" y="1949538"/>
                </a:cubicBezTo>
                <a:cubicBezTo>
                  <a:pt x="361436" y="1949538"/>
                  <a:pt x="337141" y="1921206"/>
                  <a:pt x="324994" y="1945527"/>
                </a:cubicBezTo>
                <a:cubicBezTo>
                  <a:pt x="272445" y="1913185"/>
                  <a:pt x="203517" y="1973859"/>
                  <a:pt x="146874" y="1933366"/>
                </a:cubicBezTo>
                <a:cubicBezTo>
                  <a:pt x="195464" y="1941517"/>
                  <a:pt x="227812" y="1917195"/>
                  <a:pt x="264255" y="1896884"/>
                </a:cubicBezTo>
                <a:cubicBezTo>
                  <a:pt x="264255" y="1888863"/>
                  <a:pt x="260297" y="1892873"/>
                  <a:pt x="256202" y="1892873"/>
                </a:cubicBezTo>
                <a:cubicBezTo>
                  <a:pt x="256202" y="1876702"/>
                  <a:pt x="264255" y="1876702"/>
                  <a:pt x="268350" y="1876702"/>
                </a:cubicBezTo>
                <a:cubicBezTo>
                  <a:pt x="256202" y="1860531"/>
                  <a:pt x="239960" y="1884723"/>
                  <a:pt x="223854" y="1876702"/>
                </a:cubicBezTo>
                <a:cubicBezTo>
                  <a:pt x="223854" y="1860531"/>
                  <a:pt x="236002" y="1868552"/>
                  <a:pt x="244055" y="1864541"/>
                </a:cubicBezTo>
                <a:cubicBezTo>
                  <a:pt x="231907" y="1852380"/>
                  <a:pt x="219759" y="1856391"/>
                  <a:pt x="203517" y="1860531"/>
                </a:cubicBezTo>
                <a:cubicBezTo>
                  <a:pt x="199559" y="1848370"/>
                  <a:pt x="191369" y="1844230"/>
                  <a:pt x="191369" y="1824048"/>
                </a:cubicBezTo>
                <a:cubicBezTo>
                  <a:pt x="195464" y="1820038"/>
                  <a:pt x="207612" y="1832069"/>
                  <a:pt x="207612" y="1820038"/>
                </a:cubicBezTo>
                <a:cubicBezTo>
                  <a:pt x="199559" y="1803737"/>
                  <a:pt x="167074" y="1832069"/>
                  <a:pt x="162979" y="1803737"/>
                </a:cubicBezTo>
                <a:cubicBezTo>
                  <a:pt x="175127" y="1795716"/>
                  <a:pt x="199559" y="1824048"/>
                  <a:pt x="195464" y="1783555"/>
                </a:cubicBezTo>
                <a:cubicBezTo>
                  <a:pt x="223854" y="1787566"/>
                  <a:pt x="236002" y="1767384"/>
                  <a:pt x="264255" y="1771394"/>
                </a:cubicBezTo>
                <a:cubicBezTo>
                  <a:pt x="264255" y="1755223"/>
                  <a:pt x="256202" y="1763244"/>
                  <a:pt x="252108" y="1755223"/>
                </a:cubicBezTo>
                <a:cubicBezTo>
                  <a:pt x="264255" y="1747073"/>
                  <a:pt x="280498" y="1743062"/>
                  <a:pt x="292645" y="1730901"/>
                </a:cubicBezTo>
                <a:cubicBezTo>
                  <a:pt x="260297" y="1706580"/>
                  <a:pt x="215665" y="1747073"/>
                  <a:pt x="175264" y="1747073"/>
                </a:cubicBezTo>
                <a:cubicBezTo>
                  <a:pt x="199559" y="1706580"/>
                  <a:pt x="248149" y="1714730"/>
                  <a:pt x="280498" y="1694419"/>
                </a:cubicBezTo>
                <a:cubicBezTo>
                  <a:pt x="284592" y="1678248"/>
                  <a:pt x="272445" y="1690408"/>
                  <a:pt x="276403" y="1674237"/>
                </a:cubicBezTo>
                <a:cubicBezTo>
                  <a:pt x="284592" y="1674237"/>
                  <a:pt x="288551" y="1674237"/>
                  <a:pt x="296740" y="1674237"/>
                </a:cubicBezTo>
                <a:cubicBezTo>
                  <a:pt x="300698" y="1657936"/>
                  <a:pt x="288551" y="1670097"/>
                  <a:pt x="292645" y="1653926"/>
                </a:cubicBezTo>
                <a:cubicBezTo>
                  <a:pt x="308888" y="1662076"/>
                  <a:pt x="329088" y="1657936"/>
                  <a:pt x="345331" y="1637755"/>
                </a:cubicBezTo>
                <a:cubicBezTo>
                  <a:pt x="308888" y="1617443"/>
                  <a:pt x="280498" y="1653926"/>
                  <a:pt x="248149" y="1662076"/>
                </a:cubicBezTo>
                <a:cubicBezTo>
                  <a:pt x="252108" y="1645776"/>
                  <a:pt x="252108" y="1649915"/>
                  <a:pt x="248149" y="1629604"/>
                </a:cubicBezTo>
                <a:cubicBezTo>
                  <a:pt x="256202" y="1621583"/>
                  <a:pt x="256202" y="1641765"/>
                  <a:pt x="260297" y="1641765"/>
                </a:cubicBezTo>
                <a:cubicBezTo>
                  <a:pt x="260297" y="1625594"/>
                  <a:pt x="252108" y="1633744"/>
                  <a:pt x="256202" y="1617443"/>
                </a:cubicBezTo>
                <a:cubicBezTo>
                  <a:pt x="248149" y="1617443"/>
                  <a:pt x="239960" y="1617443"/>
                  <a:pt x="231907" y="1617443"/>
                </a:cubicBezTo>
                <a:cubicBezTo>
                  <a:pt x="231907" y="1609422"/>
                  <a:pt x="236002" y="1605283"/>
                  <a:pt x="244055" y="1605283"/>
                </a:cubicBezTo>
                <a:cubicBezTo>
                  <a:pt x="227812" y="1593251"/>
                  <a:pt x="215665" y="1609422"/>
                  <a:pt x="203517" y="1593251"/>
                </a:cubicBezTo>
                <a:cubicBezTo>
                  <a:pt x="199559" y="1589111"/>
                  <a:pt x="231907" y="1581090"/>
                  <a:pt x="239960" y="1572940"/>
                </a:cubicBezTo>
                <a:cubicBezTo>
                  <a:pt x="244055" y="1556769"/>
                  <a:pt x="231907" y="1568929"/>
                  <a:pt x="236002" y="1552629"/>
                </a:cubicBezTo>
                <a:cubicBezTo>
                  <a:pt x="252108" y="1560779"/>
                  <a:pt x="260297" y="1536457"/>
                  <a:pt x="276403" y="1540597"/>
                </a:cubicBezTo>
                <a:cubicBezTo>
                  <a:pt x="280498" y="1524297"/>
                  <a:pt x="268350" y="1536457"/>
                  <a:pt x="272445" y="1520286"/>
                </a:cubicBezTo>
                <a:cubicBezTo>
                  <a:pt x="276403" y="1528436"/>
                  <a:pt x="284592" y="1532447"/>
                  <a:pt x="292645" y="1532447"/>
                </a:cubicBezTo>
                <a:cubicBezTo>
                  <a:pt x="280498" y="1512136"/>
                  <a:pt x="268350" y="1495964"/>
                  <a:pt x="248149" y="1495964"/>
                </a:cubicBezTo>
                <a:cubicBezTo>
                  <a:pt x="256202" y="1491954"/>
                  <a:pt x="256202" y="1479793"/>
                  <a:pt x="260297" y="1475783"/>
                </a:cubicBezTo>
                <a:cubicBezTo>
                  <a:pt x="239960" y="1447451"/>
                  <a:pt x="219759" y="1491954"/>
                  <a:pt x="195464" y="1487943"/>
                </a:cubicBezTo>
                <a:cubicBezTo>
                  <a:pt x="203517" y="1471643"/>
                  <a:pt x="215665" y="1471643"/>
                  <a:pt x="219759" y="1455471"/>
                </a:cubicBezTo>
                <a:cubicBezTo>
                  <a:pt x="207612" y="1455471"/>
                  <a:pt x="199422" y="1439300"/>
                  <a:pt x="179222" y="1455471"/>
                </a:cubicBezTo>
                <a:cubicBezTo>
                  <a:pt x="175127" y="1414979"/>
                  <a:pt x="191369" y="1423129"/>
                  <a:pt x="191369" y="1394797"/>
                </a:cubicBezTo>
                <a:cubicBezTo>
                  <a:pt x="215665" y="1382636"/>
                  <a:pt x="256202" y="1382636"/>
                  <a:pt x="296740" y="1382636"/>
                </a:cubicBezTo>
                <a:cubicBezTo>
                  <a:pt x="296740" y="1358314"/>
                  <a:pt x="280498" y="1370475"/>
                  <a:pt x="268350" y="1366335"/>
                </a:cubicBezTo>
                <a:cubicBezTo>
                  <a:pt x="272445" y="1358314"/>
                  <a:pt x="280498" y="1358314"/>
                  <a:pt x="284592" y="1354304"/>
                </a:cubicBezTo>
                <a:cubicBezTo>
                  <a:pt x="264255" y="1325842"/>
                  <a:pt x="236002" y="1325842"/>
                  <a:pt x="211707" y="1338003"/>
                </a:cubicBezTo>
                <a:cubicBezTo>
                  <a:pt x="207612" y="1338003"/>
                  <a:pt x="211707" y="1350164"/>
                  <a:pt x="207612" y="1358314"/>
                </a:cubicBezTo>
                <a:cubicBezTo>
                  <a:pt x="195464" y="1333993"/>
                  <a:pt x="183317" y="1354304"/>
                  <a:pt x="167074" y="1362325"/>
                </a:cubicBezTo>
                <a:cubicBezTo>
                  <a:pt x="175127" y="1338003"/>
                  <a:pt x="191369" y="1329982"/>
                  <a:pt x="207612" y="1321832"/>
                </a:cubicBezTo>
                <a:cubicBezTo>
                  <a:pt x="195464" y="1297510"/>
                  <a:pt x="175127" y="1325842"/>
                  <a:pt x="159021" y="1317821"/>
                </a:cubicBezTo>
                <a:cubicBezTo>
                  <a:pt x="159021" y="1321832"/>
                  <a:pt x="162979" y="1325842"/>
                  <a:pt x="167074" y="1329982"/>
                </a:cubicBezTo>
                <a:cubicBezTo>
                  <a:pt x="159021" y="1342143"/>
                  <a:pt x="154927" y="1350164"/>
                  <a:pt x="142779" y="1350164"/>
                </a:cubicBezTo>
                <a:cubicBezTo>
                  <a:pt x="138684" y="1325842"/>
                  <a:pt x="146874" y="1329982"/>
                  <a:pt x="146874" y="1309671"/>
                </a:cubicBezTo>
                <a:cubicBezTo>
                  <a:pt x="142779" y="1305660"/>
                  <a:pt x="126537" y="1297510"/>
                  <a:pt x="122578" y="1305660"/>
                </a:cubicBezTo>
                <a:cubicBezTo>
                  <a:pt x="118484" y="1313811"/>
                  <a:pt x="126537" y="1350164"/>
                  <a:pt x="118484" y="1317821"/>
                </a:cubicBezTo>
                <a:cubicBezTo>
                  <a:pt x="118484" y="1305660"/>
                  <a:pt x="114389" y="1305660"/>
                  <a:pt x="106336" y="1285349"/>
                </a:cubicBezTo>
                <a:cubicBezTo>
                  <a:pt x="118484" y="1293500"/>
                  <a:pt x="118484" y="1273188"/>
                  <a:pt x="130631" y="1273188"/>
                </a:cubicBezTo>
                <a:cubicBezTo>
                  <a:pt x="130631" y="1285349"/>
                  <a:pt x="126537" y="1281339"/>
                  <a:pt x="126537" y="1289489"/>
                </a:cubicBezTo>
                <a:cubicBezTo>
                  <a:pt x="167074" y="1313811"/>
                  <a:pt x="195464" y="1269178"/>
                  <a:pt x="231907" y="1273188"/>
                </a:cubicBezTo>
                <a:cubicBezTo>
                  <a:pt x="211707" y="1261157"/>
                  <a:pt x="183317" y="1220664"/>
                  <a:pt x="162979" y="1228685"/>
                </a:cubicBezTo>
                <a:cubicBezTo>
                  <a:pt x="150832" y="1232695"/>
                  <a:pt x="150832" y="1253007"/>
                  <a:pt x="138684" y="1253007"/>
                </a:cubicBezTo>
                <a:cubicBezTo>
                  <a:pt x="138684" y="1224674"/>
                  <a:pt x="159021" y="1232695"/>
                  <a:pt x="162979" y="1216524"/>
                </a:cubicBezTo>
                <a:cubicBezTo>
                  <a:pt x="159021" y="1163870"/>
                  <a:pt x="126537" y="1172021"/>
                  <a:pt x="110431" y="1163870"/>
                </a:cubicBezTo>
                <a:cubicBezTo>
                  <a:pt x="94188" y="1176031"/>
                  <a:pt x="94188" y="1220664"/>
                  <a:pt x="77946" y="1224674"/>
                </a:cubicBezTo>
                <a:cubicBezTo>
                  <a:pt x="73988" y="1196342"/>
                  <a:pt x="57745" y="1192202"/>
                  <a:pt x="53651" y="1172021"/>
                </a:cubicBezTo>
                <a:cubicBezTo>
                  <a:pt x="53651" y="1139549"/>
                  <a:pt x="77946" y="1131528"/>
                  <a:pt x="69893" y="1095045"/>
                </a:cubicBezTo>
                <a:cubicBezTo>
                  <a:pt x="49692" y="1091035"/>
                  <a:pt x="57745" y="1155849"/>
                  <a:pt x="33450" y="1139549"/>
                </a:cubicBezTo>
                <a:cubicBezTo>
                  <a:pt x="37545" y="1107206"/>
                  <a:pt x="25397" y="1103196"/>
                  <a:pt x="29355" y="1074863"/>
                </a:cubicBezTo>
                <a:cubicBezTo>
                  <a:pt x="29355" y="1050542"/>
                  <a:pt x="37545" y="1082884"/>
                  <a:pt x="37545" y="1062703"/>
                </a:cubicBezTo>
                <a:cubicBezTo>
                  <a:pt x="41503" y="1046402"/>
                  <a:pt x="29355" y="1058563"/>
                  <a:pt x="33450" y="1042391"/>
                </a:cubicBezTo>
                <a:cubicBezTo>
                  <a:pt x="25397" y="1042391"/>
                  <a:pt x="29355" y="1062703"/>
                  <a:pt x="21302" y="1058563"/>
                </a:cubicBezTo>
                <a:cubicBezTo>
                  <a:pt x="21302" y="1046402"/>
                  <a:pt x="25397" y="1038381"/>
                  <a:pt x="29355" y="1026220"/>
                </a:cubicBezTo>
                <a:cubicBezTo>
                  <a:pt x="21302" y="1005909"/>
                  <a:pt x="1102" y="977577"/>
                  <a:pt x="13250" y="945234"/>
                </a:cubicBezTo>
                <a:cubicBezTo>
                  <a:pt x="21302" y="965416"/>
                  <a:pt x="29355" y="981717"/>
                  <a:pt x="33450" y="1010049"/>
                </a:cubicBezTo>
                <a:cubicBezTo>
                  <a:pt x="41503" y="1005909"/>
                  <a:pt x="41503" y="989738"/>
                  <a:pt x="49692" y="977577"/>
                </a:cubicBezTo>
                <a:cubicBezTo>
                  <a:pt x="57745" y="989738"/>
                  <a:pt x="57745" y="1018070"/>
                  <a:pt x="61840" y="1038381"/>
                </a:cubicBezTo>
                <a:cubicBezTo>
                  <a:pt x="65798" y="1014059"/>
                  <a:pt x="69893" y="1046402"/>
                  <a:pt x="77946" y="1038381"/>
                </a:cubicBezTo>
                <a:cubicBezTo>
                  <a:pt x="77946" y="1050542"/>
                  <a:pt x="77946" y="1066713"/>
                  <a:pt x="77946" y="1078874"/>
                </a:cubicBezTo>
                <a:cubicBezTo>
                  <a:pt x="90094" y="1074863"/>
                  <a:pt x="94188" y="1070724"/>
                  <a:pt x="102241" y="1078874"/>
                </a:cubicBezTo>
                <a:cubicBezTo>
                  <a:pt x="98283" y="1066713"/>
                  <a:pt x="106336" y="1046402"/>
                  <a:pt x="114389" y="1034370"/>
                </a:cubicBezTo>
                <a:cubicBezTo>
                  <a:pt x="98283" y="1030231"/>
                  <a:pt x="94188" y="1030231"/>
                  <a:pt x="77946" y="1038381"/>
                </a:cubicBezTo>
                <a:cubicBezTo>
                  <a:pt x="82041" y="1022210"/>
                  <a:pt x="82041" y="1026220"/>
                  <a:pt x="77946" y="1005909"/>
                </a:cubicBezTo>
                <a:cubicBezTo>
                  <a:pt x="82041" y="1005909"/>
                  <a:pt x="86135" y="1010049"/>
                  <a:pt x="86135" y="1001898"/>
                </a:cubicBezTo>
                <a:cubicBezTo>
                  <a:pt x="82041" y="985727"/>
                  <a:pt x="77946" y="1010049"/>
                  <a:pt x="73988" y="1005909"/>
                </a:cubicBezTo>
                <a:cubicBezTo>
                  <a:pt x="73988" y="993877"/>
                  <a:pt x="86135" y="985727"/>
                  <a:pt x="73988" y="985727"/>
                </a:cubicBezTo>
                <a:cubicBezTo>
                  <a:pt x="69893" y="965416"/>
                  <a:pt x="86135" y="985727"/>
                  <a:pt x="82041" y="961405"/>
                </a:cubicBezTo>
                <a:cubicBezTo>
                  <a:pt x="77946" y="949245"/>
                  <a:pt x="77946" y="977577"/>
                  <a:pt x="69893" y="961405"/>
                </a:cubicBezTo>
                <a:cubicBezTo>
                  <a:pt x="69893" y="941224"/>
                  <a:pt x="77946" y="933073"/>
                  <a:pt x="86135" y="929063"/>
                </a:cubicBezTo>
                <a:cubicBezTo>
                  <a:pt x="86135" y="912762"/>
                  <a:pt x="77946" y="912762"/>
                  <a:pt x="73988" y="908752"/>
                </a:cubicBezTo>
                <a:cubicBezTo>
                  <a:pt x="73988" y="892580"/>
                  <a:pt x="73988" y="876409"/>
                  <a:pt x="73988" y="856098"/>
                </a:cubicBezTo>
                <a:cubicBezTo>
                  <a:pt x="65798" y="852087"/>
                  <a:pt x="61840" y="880420"/>
                  <a:pt x="57745" y="856098"/>
                </a:cubicBezTo>
                <a:cubicBezTo>
                  <a:pt x="45598" y="888570"/>
                  <a:pt x="57745" y="961405"/>
                  <a:pt x="41503" y="973566"/>
                </a:cubicBezTo>
                <a:cubicBezTo>
                  <a:pt x="45598" y="929063"/>
                  <a:pt x="37545" y="900731"/>
                  <a:pt x="37545" y="864248"/>
                </a:cubicBezTo>
                <a:cubicBezTo>
                  <a:pt x="41503" y="864248"/>
                  <a:pt x="45598" y="848077"/>
                  <a:pt x="53651" y="852087"/>
                </a:cubicBezTo>
                <a:cubicBezTo>
                  <a:pt x="49692" y="807584"/>
                  <a:pt x="29355" y="771101"/>
                  <a:pt x="41503" y="714437"/>
                </a:cubicBezTo>
                <a:cubicBezTo>
                  <a:pt x="33450" y="710297"/>
                  <a:pt x="37545" y="726469"/>
                  <a:pt x="37545" y="734619"/>
                </a:cubicBezTo>
                <a:cubicBezTo>
                  <a:pt x="29355" y="734619"/>
                  <a:pt x="29355" y="718448"/>
                  <a:pt x="25397" y="714437"/>
                </a:cubicBezTo>
                <a:cubicBezTo>
                  <a:pt x="21302" y="722458"/>
                  <a:pt x="25397" y="750790"/>
                  <a:pt x="21302" y="766962"/>
                </a:cubicBezTo>
                <a:cubicBezTo>
                  <a:pt x="9155" y="771101"/>
                  <a:pt x="9155" y="791283"/>
                  <a:pt x="1102" y="807584"/>
                </a:cubicBezTo>
                <a:cubicBezTo>
                  <a:pt x="-2993" y="775112"/>
                  <a:pt x="5060" y="718448"/>
                  <a:pt x="13250" y="690115"/>
                </a:cubicBezTo>
                <a:cubicBezTo>
                  <a:pt x="21302" y="681965"/>
                  <a:pt x="13250" y="718448"/>
                  <a:pt x="21302" y="714437"/>
                </a:cubicBezTo>
                <a:cubicBezTo>
                  <a:pt x="33450" y="698136"/>
                  <a:pt x="25397" y="633322"/>
                  <a:pt x="33450" y="604990"/>
                </a:cubicBezTo>
                <a:cubicBezTo>
                  <a:pt x="41503" y="613140"/>
                  <a:pt x="37545" y="613140"/>
                  <a:pt x="45598" y="604990"/>
                </a:cubicBezTo>
                <a:cubicBezTo>
                  <a:pt x="49692" y="584808"/>
                  <a:pt x="37545" y="596969"/>
                  <a:pt x="33450" y="592829"/>
                </a:cubicBezTo>
                <a:cubicBezTo>
                  <a:pt x="37545" y="568637"/>
                  <a:pt x="45598" y="540175"/>
                  <a:pt x="57745" y="552336"/>
                </a:cubicBezTo>
                <a:cubicBezTo>
                  <a:pt x="57745" y="568637"/>
                  <a:pt x="49692" y="576658"/>
                  <a:pt x="41503" y="572647"/>
                </a:cubicBezTo>
                <a:cubicBezTo>
                  <a:pt x="49692" y="596969"/>
                  <a:pt x="53651" y="596969"/>
                  <a:pt x="53651" y="633322"/>
                </a:cubicBezTo>
                <a:cubicBezTo>
                  <a:pt x="57745" y="625301"/>
                  <a:pt x="53651" y="596969"/>
                  <a:pt x="65798" y="600979"/>
                </a:cubicBezTo>
                <a:cubicBezTo>
                  <a:pt x="65798" y="584808"/>
                  <a:pt x="57745" y="588818"/>
                  <a:pt x="61840" y="568637"/>
                </a:cubicBezTo>
                <a:cubicBezTo>
                  <a:pt x="65798" y="576658"/>
                  <a:pt x="65798" y="596969"/>
                  <a:pt x="73988" y="588818"/>
                </a:cubicBezTo>
                <a:cubicBezTo>
                  <a:pt x="77946" y="604990"/>
                  <a:pt x="65798" y="592829"/>
                  <a:pt x="69893" y="609130"/>
                </a:cubicBezTo>
                <a:cubicBezTo>
                  <a:pt x="82041" y="617151"/>
                  <a:pt x="77946" y="596969"/>
                  <a:pt x="77946" y="576658"/>
                </a:cubicBezTo>
                <a:cubicBezTo>
                  <a:pt x="90094" y="584808"/>
                  <a:pt x="86135" y="560486"/>
                  <a:pt x="94188" y="560486"/>
                </a:cubicBezTo>
                <a:cubicBezTo>
                  <a:pt x="94188" y="556476"/>
                  <a:pt x="90094" y="556476"/>
                  <a:pt x="90094" y="544315"/>
                </a:cubicBezTo>
                <a:cubicBezTo>
                  <a:pt x="114389" y="532154"/>
                  <a:pt x="114389" y="471350"/>
                  <a:pt x="138684" y="459189"/>
                </a:cubicBezTo>
                <a:cubicBezTo>
                  <a:pt x="146874" y="475490"/>
                  <a:pt x="154927" y="463329"/>
                  <a:pt x="162979" y="455179"/>
                </a:cubicBezTo>
                <a:cubicBezTo>
                  <a:pt x="161990" y="452138"/>
                  <a:pt x="160488" y="450618"/>
                  <a:pt x="158665" y="449986"/>
                </a:cubicBezTo>
                <a:lnTo>
                  <a:pt x="155896" y="450044"/>
                </a:lnTo>
                <a:lnTo>
                  <a:pt x="154927" y="443018"/>
                </a:lnTo>
                <a:cubicBezTo>
                  <a:pt x="150832" y="430857"/>
                  <a:pt x="162979" y="451168"/>
                  <a:pt x="162979" y="430857"/>
                </a:cubicBezTo>
                <a:cubicBezTo>
                  <a:pt x="146874" y="410675"/>
                  <a:pt x="126537" y="426846"/>
                  <a:pt x="110431" y="443018"/>
                </a:cubicBezTo>
                <a:cubicBezTo>
                  <a:pt x="118484" y="410675"/>
                  <a:pt x="146874" y="422836"/>
                  <a:pt x="159021" y="402525"/>
                </a:cubicBezTo>
                <a:cubicBezTo>
                  <a:pt x="162979" y="374193"/>
                  <a:pt x="162979" y="349871"/>
                  <a:pt x="159021" y="321539"/>
                </a:cubicBezTo>
                <a:cubicBezTo>
                  <a:pt x="142779" y="333700"/>
                  <a:pt x="134726" y="325549"/>
                  <a:pt x="118484" y="317528"/>
                </a:cubicBezTo>
                <a:cubicBezTo>
                  <a:pt x="130631" y="305368"/>
                  <a:pt x="150832" y="321539"/>
                  <a:pt x="162979" y="301228"/>
                </a:cubicBezTo>
                <a:cubicBezTo>
                  <a:pt x="162979" y="281046"/>
                  <a:pt x="162979" y="264875"/>
                  <a:pt x="162979" y="244563"/>
                </a:cubicBezTo>
                <a:cubicBezTo>
                  <a:pt x="122578" y="244563"/>
                  <a:pt x="94188" y="281046"/>
                  <a:pt x="57745" y="297217"/>
                </a:cubicBezTo>
                <a:cubicBezTo>
                  <a:pt x="77946" y="264875"/>
                  <a:pt x="98283" y="228392"/>
                  <a:pt x="134726" y="236542"/>
                </a:cubicBezTo>
                <a:cubicBezTo>
                  <a:pt x="138684" y="224382"/>
                  <a:pt x="150832" y="232403"/>
                  <a:pt x="150832" y="216231"/>
                </a:cubicBezTo>
                <a:cubicBezTo>
                  <a:pt x="159021" y="232403"/>
                  <a:pt x="175264" y="224382"/>
                  <a:pt x="187411" y="228392"/>
                </a:cubicBezTo>
                <a:cubicBezTo>
                  <a:pt x="187411" y="200060"/>
                  <a:pt x="162979" y="236542"/>
                  <a:pt x="162979" y="208081"/>
                </a:cubicBezTo>
                <a:cubicBezTo>
                  <a:pt x="203517" y="200060"/>
                  <a:pt x="244055" y="175738"/>
                  <a:pt x="280498" y="187899"/>
                </a:cubicBezTo>
                <a:cubicBezTo>
                  <a:pt x="280498" y="200060"/>
                  <a:pt x="268350" y="191910"/>
                  <a:pt x="268350" y="204070"/>
                </a:cubicBezTo>
                <a:cubicBezTo>
                  <a:pt x="729960" y="139256"/>
                  <a:pt x="1211908" y="66420"/>
                  <a:pt x="1706003" y="54259"/>
                </a:cubicBezTo>
                <a:cubicBezTo>
                  <a:pt x="1438755" y="17777"/>
                  <a:pt x="1143117" y="38088"/>
                  <a:pt x="867679" y="33948"/>
                </a:cubicBezTo>
                <a:cubicBezTo>
                  <a:pt x="985197" y="-2405"/>
                  <a:pt x="1130969" y="33948"/>
                  <a:pt x="1248351" y="1606"/>
                </a:cubicBezTo>
                <a:cubicBezTo>
                  <a:pt x="1258451" y="3611"/>
                  <a:pt x="1271622" y="571"/>
                  <a:pt x="1283787" y="69"/>
                </a:cubicBezTo>
                <a:close/>
              </a:path>
            </a:pathLst>
          </a:custGeom>
          <a:solidFill>
            <a:schemeClr val="accent2"/>
          </a:solidFill>
        </p:spPr>
        <p:txBody>
          <a:bodyPr wrap="square" anchor="ctr">
            <a:noAutofit/>
          </a:bodyPr>
          <a:lstStyle>
            <a:lvl1pPr algn="ctr">
              <a:buNone/>
              <a:defRPr sz="2000">
                <a:solidFill>
                  <a:schemeClr val="bg1"/>
                </a:solidFill>
              </a:defRPr>
            </a:lvl1pPr>
          </a:lstStyle>
          <a:p>
            <a:r>
              <a:rPr lang="en-US"/>
              <a:t>Click icon to add picture</a:t>
            </a:r>
            <a:endParaRPr lang="fr-FR"/>
          </a:p>
        </p:txBody>
      </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1850" y="3771901"/>
            <a:ext cx="5582805" cy="1016000"/>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1850" y="4950836"/>
            <a:ext cx="5998441" cy="592137"/>
          </a:xfrm>
        </p:spPr>
        <p:txBody>
          <a:bodyPr/>
          <a:lstStyle>
            <a:lvl1pPr marL="0" indent="0">
              <a:buNone/>
              <a:defRPr sz="2400">
                <a:solidFill>
                  <a:schemeClr val="bg1"/>
                </a:solidFill>
                <a:effectLst>
                  <a:outerShdw blurRad="38100" dist="38100" dir="2700000" algn="tl">
                    <a:srgbClr val="000000">
                      <a:alpha val="43137"/>
                    </a:srgbClr>
                  </a:outerShdw>
                </a:effectLs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672B7600-67E3-4D97-B453-880E2742B982}" type="slidenum">
              <a:rPr lang="en-US" smtClean="0"/>
              <a:pPr/>
              <a:t>‹#›</a:t>
            </a:fld>
            <a:endParaRPr lang="en-US"/>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9642743" y="3116904"/>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9642743" y="3344237"/>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9642743" y="3571570"/>
            <a:ext cx="1701800" cy="228600"/>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Tree>
    <p:extLst>
      <p:ext uri="{BB962C8B-B14F-4D97-AF65-F5344CB8AC3E}">
        <p14:creationId xmlns:p14="http://schemas.microsoft.com/office/powerpoint/2010/main" val="22012244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and Typ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2576945"/>
            <a:ext cx="10515602" cy="1593273"/>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1454728"/>
            <a:ext cx="10515600" cy="1011382"/>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4678968"/>
            <a:ext cx="3952876" cy="1325880"/>
          </a:xfrm>
        </p:spPr>
        <p:txBody>
          <a:bodyPr vert="horz" lIns="91440" tIns="45720" rIns="91440" bIns="45720" rtlCol="0" anchor="ctr">
            <a:normAutofit/>
          </a:bodyPr>
          <a:lstStyle>
            <a:lvl1pPr marL="0" indent="0">
              <a:buNone/>
              <a:defRPr lang="en-US" sz="4400" b="1" dirty="0">
                <a:latin typeface="+mn-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solidFill>
                  <a:schemeClr val="bg1"/>
                </a:solidFill>
                <a:effectLst>
                  <a:outerShdw blurRad="38100" dist="38100" dir="2700000" algn="tl">
                    <a:srgbClr val="000000">
                      <a:alpha val="43137"/>
                    </a:srgbClr>
                  </a:outerShdw>
                </a:effectLst>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97757"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solidFill>
                  <a:schemeClr val="bg1"/>
                </a:solidFill>
                <a:effectLst>
                  <a:outerShdw blurRad="38100" dist="38100" dir="2700000" algn="tl">
                    <a:srgbClr val="000000">
                      <a:alpha val="43137"/>
                    </a:srgbClr>
                  </a:outerShdw>
                </a:effectLst>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7685267"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6676249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584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31275826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2300221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5F5EE"/>
        </a:solidFill>
        <a:effectLst/>
      </p:bgPr>
    </p:bg>
    <p:spTree>
      <p:nvGrpSpPr>
        <p:cNvPr id="1" name=""/>
        <p:cNvGrpSpPr/>
        <p:nvPr/>
      </p:nvGrpSpPr>
      <p:grpSpPr>
        <a:xfrm>
          <a:off x="0" y="0"/>
          <a:ext cx="0" cy="0"/>
          <a:chOff x="0" y="0"/>
          <a:chExt cx="0" cy="0"/>
        </a:xfrm>
      </p:grpSpPr>
      <p:pic>
        <p:nvPicPr>
          <p:cNvPr id="6" name="Picture 5" descr="A picture containing standing&#10;&#10;Description automatically generated">
            <a:extLst>
              <a:ext uri="{FF2B5EF4-FFF2-40B4-BE49-F238E27FC236}">
                <a16:creationId xmlns:a16="http://schemas.microsoft.com/office/drawing/2014/main" id="{57905A30-1A33-C543-AA03-CA854263F7B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137160"/>
            <a:ext cx="10515600" cy="1548078"/>
          </a:xfrm>
        </p:spPr>
        <p:txBody>
          <a:bodyPr/>
          <a:lstStyle>
            <a:lvl1pPr>
              <a:defRPr>
                <a:solidFill>
                  <a:schemeClr val="accent1"/>
                </a:solidFill>
              </a:defRPr>
            </a:lvl1p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838200" y="2258568"/>
            <a:ext cx="10515600" cy="3285084"/>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3">
            <a:extLst>
              <a:ext uri="{FF2B5EF4-FFF2-40B4-BE49-F238E27FC236}">
                <a16:creationId xmlns:a16="http://schemas.microsoft.com/office/drawing/2014/main" id="{7700D834-A375-BA42-B5DE-B5BB47BAA03D}"/>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r>
              <a:rPr lang="en-US"/>
              <a:t>Date</a:t>
            </a:r>
            <a:endParaRPr lang="en-US" dirty="0"/>
          </a:p>
        </p:txBody>
      </p:sp>
      <p:sp>
        <p:nvSpPr>
          <p:cNvPr id="23" name="Footer Placeholder 4">
            <a:extLst>
              <a:ext uri="{FF2B5EF4-FFF2-40B4-BE49-F238E27FC236}">
                <a16:creationId xmlns:a16="http://schemas.microsoft.com/office/drawing/2014/main" id="{DE9A8C11-569D-6D45-B525-A0E73E199241}"/>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Your Footer Here</a:t>
            </a:r>
          </a:p>
        </p:txBody>
      </p:sp>
      <p:sp>
        <p:nvSpPr>
          <p:cNvPr id="24" name="Slide Number Placeholder 5">
            <a:extLst>
              <a:ext uri="{FF2B5EF4-FFF2-40B4-BE49-F238E27FC236}">
                <a16:creationId xmlns:a16="http://schemas.microsoft.com/office/drawing/2014/main" id="{1F09060E-E3D0-714A-8C48-267FAF6A6BC0}"/>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3142724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1F0741-2F54-4C42-9C91-2619345B4580}" type="datetimeFigureOut">
              <a:rPr lang="en-IN" smtClean="0"/>
              <a:t>02-02-2026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1976256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1F0741-2F54-4C42-9C91-2619345B4580}" type="datetimeFigureOut">
              <a:rPr lang="en-IN" smtClean="0"/>
              <a:t>02-02-2026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27322598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1F0741-2F54-4C42-9C91-2619345B4580}" type="datetimeFigureOut">
              <a:rPr lang="en-IN" smtClean="0"/>
              <a:t>02-02-2026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7809209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1F0741-2F54-4C42-9C91-2619345B4580}" type="datetimeFigureOut">
              <a:rPr lang="en-IN" smtClean="0"/>
              <a:t>02-02-2026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11206941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1F0741-2F54-4C42-9C91-2619345B4580}" type="datetimeFigureOut">
              <a:rPr lang="en-IN" smtClean="0"/>
              <a:t>02-02-2026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1111839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9E1F0741-2F54-4C42-9C91-2619345B4580}" type="datetimeFigureOut">
              <a:rPr lang="en-IN" smtClean="0"/>
              <a:t>02-02-2026</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3135436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1F0741-2F54-4C42-9C91-2619345B4580}" type="datetimeFigureOut">
              <a:rPr lang="en-IN" smtClean="0"/>
              <a:t>02-02-2026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14845106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40432495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3741349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bg>
      <p:bgPr>
        <a:solidFill>
          <a:srgbClr val="F5F5EE"/>
        </a:solidFill>
        <a:effectLst/>
      </p:bgPr>
    </p:bg>
    <p:spTree>
      <p:nvGrpSpPr>
        <p:cNvPr id="1" name=""/>
        <p:cNvGrpSpPr/>
        <p:nvPr/>
      </p:nvGrpSpPr>
      <p:grpSpPr>
        <a:xfrm>
          <a:off x="0" y="0"/>
          <a:ext cx="0" cy="0"/>
          <a:chOff x="0" y="0"/>
          <a:chExt cx="0" cy="0"/>
        </a:xfrm>
      </p:grpSpPr>
      <p:pic>
        <p:nvPicPr>
          <p:cNvPr id="3" name="Picture 2" descr="A picture containing cell, object, sitting, table&#10;&#10;Description automatically generated">
            <a:extLst>
              <a:ext uri="{FF2B5EF4-FFF2-40B4-BE49-F238E27FC236}">
                <a16:creationId xmlns:a16="http://schemas.microsoft.com/office/drawing/2014/main" id="{29668B5A-48C1-754A-93B9-DD44EAE8C2D5}"/>
              </a:ext>
            </a:extLst>
          </p:cNvPr>
          <p:cNvPicPr>
            <a:picLocks noChangeAspect="1"/>
          </p:cNvPicPr>
          <p:nvPr userDrawn="1"/>
        </p:nvPicPr>
        <p:blipFill>
          <a:blip r:embed="rId2"/>
          <a:stretch>
            <a:fillRect/>
          </a:stretch>
        </p:blipFill>
        <p:spPr>
          <a:xfrm>
            <a:off x="0" y="3969"/>
            <a:ext cx="12192000" cy="6858000"/>
          </a:xfrm>
          <a:prstGeom prst="rect">
            <a:avLst/>
          </a:prstGeom>
        </p:spPr>
      </p:pic>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3405368"/>
            <a:ext cx="10521949" cy="1500187"/>
          </a:xfrm>
        </p:spPr>
        <p:txBody>
          <a:bodyPr anchor="b"/>
          <a:lstStyle>
            <a:lvl1pPr>
              <a:defRPr sz="6000">
                <a:solidFill>
                  <a:schemeClr val="accent2"/>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4932544"/>
            <a:ext cx="10521949" cy="730682"/>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Date Placeholder 3">
            <a:extLst>
              <a:ext uri="{FF2B5EF4-FFF2-40B4-BE49-F238E27FC236}">
                <a16:creationId xmlns:a16="http://schemas.microsoft.com/office/drawing/2014/main" id="{CB5427B5-5979-F045-817F-5D5353F6426E}"/>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r>
              <a:rPr lang="en-US"/>
              <a:t>Date</a:t>
            </a:r>
            <a:endParaRPr lang="en-US" dirty="0"/>
          </a:p>
        </p:txBody>
      </p:sp>
      <p:sp>
        <p:nvSpPr>
          <p:cNvPr id="17" name="Footer Placeholder 4">
            <a:extLst>
              <a:ext uri="{FF2B5EF4-FFF2-40B4-BE49-F238E27FC236}">
                <a16:creationId xmlns:a16="http://schemas.microsoft.com/office/drawing/2014/main" id="{D3EBC711-A75E-A243-B1E6-66B420FC49A1}"/>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Your Footer Here</a:t>
            </a:r>
          </a:p>
        </p:txBody>
      </p:sp>
      <p:sp>
        <p:nvSpPr>
          <p:cNvPr id="19" name="Slide Number Placeholder 5">
            <a:extLst>
              <a:ext uri="{FF2B5EF4-FFF2-40B4-BE49-F238E27FC236}">
                <a16:creationId xmlns:a16="http://schemas.microsoft.com/office/drawing/2014/main" id="{668CAB22-1D34-1F48-98AE-74F9FF3DAFC8}"/>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25230067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1191510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8752884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3152363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F0741-2F54-4C42-9C91-2619345B4580}" type="datetimeFigureOut">
              <a:rPr lang="en-IN" smtClean="0"/>
              <a:t>02-02-2026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3ADD16-7C2C-4773-8BCD-7BD1F0902317}" type="slidenum">
              <a:rPr lang="en-IN" smtClean="0"/>
              <a:t>‹#›</a:t>
            </a:fld>
            <a:endParaRPr lang="en-IN"/>
          </a:p>
        </p:txBody>
      </p:sp>
    </p:spTree>
    <p:extLst>
      <p:ext uri="{BB962C8B-B14F-4D97-AF65-F5344CB8AC3E}">
        <p14:creationId xmlns:p14="http://schemas.microsoft.com/office/powerpoint/2010/main" val="7223418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LEFT">
    <p:bg bwMode="gray">
      <p:bgPr>
        <a:solidFill>
          <a:srgbClr val="262626"/>
        </a:solidFill>
        <a:effectLst/>
      </p:bgPr>
    </p:bg>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7035EC03-8669-4C46-AFB5-47B4CF9411D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5814000"/>
          </a:xfrm>
          <a:prstGeom prst="rect">
            <a:avLst/>
          </a:prstGeom>
        </p:spPr>
      </p:pic>
      <p:sp>
        <p:nvSpPr>
          <p:cNvPr id="12" name="Layer">
            <a:extLst>
              <a:ext uri="{FF2B5EF4-FFF2-40B4-BE49-F238E27FC236}">
                <a16:creationId xmlns:a16="http://schemas.microsoft.com/office/drawing/2014/main" id="{25ED60C1-D68D-494B-A0C9-149E6662F99C}"/>
              </a:ext>
            </a:extLst>
          </p:cNvPr>
          <p:cNvSpPr>
            <a:spLocks noChangeAspect="1"/>
          </p:cNvSpPr>
          <p:nvPr userDrawn="1"/>
        </p:nvSpPr>
        <p:spPr>
          <a:xfrm>
            <a:off x="0" y="0"/>
            <a:ext cx="12191999" cy="5817600"/>
          </a:xfrm>
          <a:prstGeom prst="rect">
            <a:avLst/>
          </a:prstGeom>
          <a:gradFill>
            <a:gsLst>
              <a:gs pos="30000">
                <a:schemeClr val="tx1">
                  <a:alpha val="67000"/>
                </a:schemeClr>
              </a:gs>
              <a:gs pos="7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sz="1800" noProof="0" dirty="0"/>
          </a:p>
        </p:txBody>
      </p:sp>
      <p:sp>
        <p:nvSpPr>
          <p:cNvPr id="7" name="Bar"/>
          <p:cNvSpPr/>
          <p:nvPr userDrawn="1"/>
        </p:nvSpPr>
        <p:spPr bwMode="gray">
          <a:xfrm>
            <a:off x="1" y="5816600"/>
            <a:ext cx="12192000" cy="1044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noProof="0" dirty="0"/>
          </a:p>
        </p:txBody>
      </p:sp>
      <p:sp>
        <p:nvSpPr>
          <p:cNvPr id="2" name="Title"/>
          <p:cNvSpPr>
            <a:spLocks noGrp="1"/>
          </p:cNvSpPr>
          <p:nvPr>
            <p:ph type="ctrTitle" hasCustomPrompt="1"/>
          </p:nvPr>
        </p:nvSpPr>
        <p:spPr bwMode="gray">
          <a:xfrm>
            <a:off x="1055343" y="0"/>
            <a:ext cx="10081312" cy="3744000"/>
          </a:xfrm>
        </p:spPr>
        <p:txBody>
          <a:bodyPr anchor="b"/>
          <a:lstStyle>
            <a:lvl1pPr>
              <a:lnSpc>
                <a:spcPct val="80000"/>
              </a:lnSpc>
              <a:spcBef>
                <a:spcPts val="0"/>
              </a:spcBef>
              <a:spcAft>
                <a:spcPts val="1000"/>
              </a:spcAft>
              <a:defRPr sz="8800">
                <a:solidFill>
                  <a:srgbClr val="FFFFFF"/>
                </a:solidFill>
                <a:latin typeface="Bebas Neue" panose="020B0506020202020201" pitchFamily="34" charset="0"/>
              </a:defRPr>
            </a:lvl1pPr>
          </a:lstStyle>
          <a:p>
            <a:r>
              <a:rPr lang="en-US" noProof="0"/>
              <a:t>Click to edit Master title style</a:t>
            </a:r>
          </a:p>
        </p:txBody>
      </p:sp>
      <p:sp>
        <p:nvSpPr>
          <p:cNvPr id="3" name="Subtitle"/>
          <p:cNvSpPr>
            <a:spLocks noGrp="1"/>
          </p:cNvSpPr>
          <p:nvPr>
            <p:ph type="subTitle" idx="1" hasCustomPrompt="1"/>
          </p:nvPr>
        </p:nvSpPr>
        <p:spPr bwMode="gray">
          <a:xfrm>
            <a:off x="1055343" y="3744000"/>
            <a:ext cx="10081312" cy="2070000"/>
          </a:xfrm>
        </p:spPr>
        <p:txBody>
          <a:bodyPr/>
          <a:lstStyle>
            <a:lvl1pPr marL="0" indent="0" algn="l">
              <a:buNone/>
              <a:defRPr sz="4400">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p>
        </p:txBody>
      </p:sp>
      <p:sp>
        <p:nvSpPr>
          <p:cNvPr id="4" name="Date"/>
          <p:cNvSpPr>
            <a:spLocks noGrp="1"/>
          </p:cNvSpPr>
          <p:nvPr>
            <p:ph type="dt" sz="half" idx="10"/>
          </p:nvPr>
        </p:nvSpPr>
        <p:spPr bwMode="gray">
          <a:xfrm>
            <a:off x="10210929" y="6084000"/>
            <a:ext cx="1440187" cy="360000"/>
          </a:xfrm>
        </p:spPr>
        <p:txBody>
          <a:bodyPr/>
          <a:lstStyle/>
          <a:p>
            <a:fld id="{85B9C7B6-61CE-4ED9-B353-518BE53E2E53}" type="datetime1">
              <a:rPr lang="en-US" noProof="0" smtClean="0"/>
              <a:t>2/2/2026</a:t>
            </a:fld>
            <a:endParaRPr lang="en-US" noProof="0" dirty="0"/>
          </a:p>
        </p:txBody>
      </p:sp>
      <p:sp>
        <p:nvSpPr>
          <p:cNvPr id="5" name="Footer"/>
          <p:cNvSpPr>
            <a:spLocks noGrp="1"/>
          </p:cNvSpPr>
          <p:nvPr>
            <p:ph type="ftr" sz="quarter" idx="11"/>
          </p:nvPr>
        </p:nvSpPr>
        <p:spPr bwMode="gray">
          <a:xfrm>
            <a:off x="3935312" y="6084000"/>
            <a:ext cx="4320562" cy="360000"/>
          </a:xfrm>
        </p:spPr>
        <p:txBody>
          <a:bodyPr/>
          <a:lstStyle/>
          <a:p>
            <a:r>
              <a:rPr lang="en-US" noProof="0" dirty="0"/>
              <a:t>Presentation Title</a:t>
            </a:r>
          </a:p>
        </p:txBody>
      </p:sp>
      <p:sp>
        <p:nvSpPr>
          <p:cNvPr id="6" name="Slide Number"/>
          <p:cNvSpPr>
            <a:spLocks noGrp="1"/>
          </p:cNvSpPr>
          <p:nvPr>
            <p:ph type="sldNum" sz="quarter" idx="12"/>
          </p:nvPr>
        </p:nvSpPr>
        <p:spPr bwMode="gray">
          <a:xfrm>
            <a:off x="540070" y="6084000"/>
            <a:ext cx="900117" cy="360000"/>
          </a:xfrm>
        </p:spPr>
        <p:txBody>
          <a:bodyPr/>
          <a:lstStyle/>
          <a:p>
            <a:fld id="{02CEFE82-39F2-4F47-8A0C-D5AB3496FA5C}" type="slidenum">
              <a:rPr lang="en-US" noProof="0" smtClean="0"/>
              <a:t>‹#›</a:t>
            </a:fld>
            <a:endParaRPr lang="en-US" noProof="0" dirty="0"/>
          </a:p>
        </p:txBody>
      </p:sp>
    </p:spTree>
    <p:extLst>
      <p:ext uri="{BB962C8B-B14F-4D97-AF65-F5344CB8AC3E}">
        <p14:creationId xmlns:p14="http://schemas.microsoft.com/office/powerpoint/2010/main" val="367187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4000" fill="hold"/>
                                        <p:tgtEl>
                                          <p:spTgt spid="1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CENTER">
    <p:bg>
      <p:bgRef idx="1001">
        <a:schemeClr val="bg1"/>
      </p:bgRef>
    </p:bg>
    <p:spTree>
      <p:nvGrpSpPr>
        <p:cNvPr id="1" name=""/>
        <p:cNvGrpSpPr/>
        <p:nvPr/>
      </p:nvGrpSpPr>
      <p:grpSpPr>
        <a:xfrm>
          <a:off x="0" y="0"/>
          <a:ext cx="0" cy="0"/>
          <a:chOff x="0" y="0"/>
          <a:chExt cx="0" cy="0"/>
        </a:xfrm>
      </p:grpSpPr>
      <p:sp>
        <p:nvSpPr>
          <p:cNvPr id="9" name="Picture"/>
          <p:cNvSpPr>
            <a:spLocks noGrp="1"/>
          </p:cNvSpPr>
          <p:nvPr>
            <p:ph type="pic" sz="quarter" idx="14" hasCustomPrompt="1"/>
          </p:nvPr>
        </p:nvSpPr>
        <p:spPr bwMode="gray">
          <a:xfrm>
            <a:off x="1" y="0"/>
            <a:ext cx="12192000" cy="6858000"/>
          </a:xfrm>
          <a:solidFill>
            <a:schemeClr val="bg1">
              <a:lumMod val="85000"/>
            </a:schemeClr>
          </a:solidFill>
        </p:spPr>
        <p:txBody>
          <a:bodyPr lIns="144000" tIns="144000" rIns="144000" bIns="144000"/>
          <a:lstStyle>
            <a:lvl1pPr marL="0" indent="0">
              <a:buNone/>
              <a:defRPr/>
            </a:lvl1pPr>
          </a:lstStyle>
          <a:p>
            <a:r>
              <a:rPr lang="en-US" noProof="0" dirty="0"/>
              <a:t>Picture</a:t>
            </a:r>
          </a:p>
        </p:txBody>
      </p:sp>
      <p:sp>
        <p:nvSpPr>
          <p:cNvPr id="2" name="Title"/>
          <p:cNvSpPr>
            <a:spLocks noGrp="1"/>
          </p:cNvSpPr>
          <p:nvPr>
            <p:ph type="ctrTitle" hasCustomPrompt="1"/>
          </p:nvPr>
        </p:nvSpPr>
        <p:spPr bwMode="gray">
          <a:xfrm>
            <a:off x="1055343" y="0"/>
            <a:ext cx="10081312" cy="3744000"/>
          </a:xfrm>
        </p:spPr>
        <p:txBody>
          <a:bodyPr tIns="0" anchor="b"/>
          <a:lstStyle>
            <a:lvl1pPr algn="ctr">
              <a:lnSpc>
                <a:spcPct val="80000"/>
              </a:lnSpc>
              <a:spcBef>
                <a:spcPts val="0"/>
              </a:spcBef>
              <a:spcAft>
                <a:spcPts val="1000"/>
              </a:spcAft>
              <a:defRPr sz="8800">
                <a:solidFill>
                  <a:srgbClr val="FFFFFF"/>
                </a:solidFill>
                <a:latin typeface="Bebas Neue" panose="020B0506020202020201" pitchFamily="34" charset="0"/>
              </a:defRPr>
            </a:lvl1pPr>
          </a:lstStyle>
          <a:p>
            <a:r>
              <a:rPr lang="en-US" noProof="0" dirty="0"/>
              <a:t>Click to edit Master title style</a:t>
            </a:r>
          </a:p>
        </p:txBody>
      </p:sp>
    </p:spTree>
    <p:extLst>
      <p:ext uri="{BB962C8B-B14F-4D97-AF65-F5344CB8AC3E}">
        <p14:creationId xmlns:p14="http://schemas.microsoft.com/office/powerpoint/2010/main" val="3306153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1" y="0"/>
            <a:ext cx="12192000" cy="6858000"/>
          </a:xfrm>
          <a:solidFill>
            <a:schemeClr val="bg1">
              <a:lumMod val="85000"/>
            </a:schemeClr>
          </a:solidFill>
        </p:spPr>
        <p:txBody>
          <a:bodyPr lIns="144000" tIns="144000" rIns="144000" bIns="144000"/>
          <a:lstStyle>
            <a:lvl1pPr marL="0" indent="0">
              <a:buNone/>
              <a:defRPr/>
            </a:lvl1pPr>
          </a:lstStyle>
          <a:p>
            <a:r>
              <a:rPr lang="en-US" noProof="0" dirty="0"/>
              <a:t>Picture</a:t>
            </a:r>
          </a:p>
        </p:txBody>
      </p:sp>
      <p:sp>
        <p:nvSpPr>
          <p:cNvPr id="9" name="Agenda"/>
          <p:cNvSpPr>
            <a:spLocks noGrp="1"/>
          </p:cNvSpPr>
          <p:nvPr>
            <p:ph type="body" sz="quarter" idx="15" hasCustomPrompt="1"/>
          </p:nvPr>
        </p:nvSpPr>
        <p:spPr bwMode="gray">
          <a:xfrm>
            <a:off x="7803029" y="0"/>
            <a:ext cx="4388971" cy="6858000"/>
          </a:xfrm>
          <a:solidFill>
            <a:schemeClr val="accent1">
              <a:lumMod val="75000"/>
              <a:alpha val="80000"/>
            </a:schemeClr>
          </a:solidFill>
        </p:spPr>
        <p:txBody>
          <a:bodyPr lIns="540000" tIns="1512000" rIns="540000" bIns="1080000"/>
          <a:lstStyle>
            <a:lvl1pPr marL="360000" indent="-360000">
              <a:lnSpc>
                <a:spcPct val="80000"/>
              </a:lnSpc>
              <a:buFont typeface="+mj-lt"/>
              <a:buAutoNum type="arabicPeriod"/>
              <a:defRPr sz="2800">
                <a:solidFill>
                  <a:schemeClr val="bg1"/>
                </a:solidFill>
                <a:latin typeface="Bebas Neue" panose="020B0506020202020201" pitchFamily="34" charset="0"/>
              </a:defRPr>
            </a:lvl1pPr>
            <a:lvl2pPr marL="907200" indent="-457200">
              <a:buFont typeface="+mj-lt"/>
              <a:buAutoNum type="arabicPeriod"/>
              <a:defRPr sz="2800">
                <a:solidFill>
                  <a:schemeClr val="bg1"/>
                </a:solidFill>
                <a:latin typeface="Bebas Neue" panose="020B0506020202020201" pitchFamily="34" charset="0"/>
              </a:defRPr>
            </a:lvl2pPr>
            <a:lvl3pPr marL="1152900" indent="-342900">
              <a:buFont typeface="+mj-lt"/>
              <a:buAutoNum type="arabicPeriod"/>
              <a:defRPr sz="2400">
                <a:solidFill>
                  <a:schemeClr val="bg1"/>
                </a:solidFill>
                <a:latin typeface="Bebas Neue" panose="020B0506020202020201" pitchFamily="34" charset="0"/>
              </a:defRPr>
            </a:lvl3pPr>
            <a:lvl4pPr marL="1512900" indent="-342900">
              <a:buFont typeface="+mj-lt"/>
              <a:buAutoNum type="arabicPeriod"/>
              <a:defRPr sz="2000">
                <a:solidFill>
                  <a:schemeClr val="bg1"/>
                </a:solidFill>
                <a:latin typeface="Bebas Neue" panose="020B0506020202020201" pitchFamily="34" charset="0"/>
              </a:defRPr>
            </a:lvl4pPr>
            <a:lvl5pPr marL="1872900" indent="-342900">
              <a:buFont typeface="+mj-lt"/>
              <a:buAutoNum type="arabicPeriod"/>
              <a:defRPr sz="2000">
                <a:solidFill>
                  <a:schemeClr val="bg1"/>
                </a:solidFill>
                <a:latin typeface="Bebas Neue" panose="020B0506020202020201" pitchFamily="34" charset="0"/>
              </a:defRPr>
            </a:lvl5pPr>
          </a:lstStyle>
          <a:p>
            <a:pPr lvl="0"/>
            <a:r>
              <a:rPr lang="en-US" noProof="0"/>
              <a:t>Click to edit Master text styles</a:t>
            </a:r>
          </a:p>
        </p:txBody>
      </p:sp>
      <p:sp>
        <p:nvSpPr>
          <p:cNvPr id="2" name="Title"/>
          <p:cNvSpPr>
            <a:spLocks noGrp="1"/>
          </p:cNvSpPr>
          <p:nvPr>
            <p:ph type="title" hasCustomPrompt="1"/>
          </p:nvPr>
        </p:nvSpPr>
        <p:spPr bwMode="gray">
          <a:xfrm>
            <a:off x="540070" y="432000"/>
            <a:ext cx="11111045" cy="1080000"/>
          </a:xfrm>
        </p:spPr>
        <p:txBody>
          <a:bodyPr/>
          <a:lstStyle/>
          <a:p>
            <a:r>
              <a:rPr lang="en-US" noProof="0"/>
              <a:t>Click to edit Master title style</a:t>
            </a:r>
          </a:p>
        </p:txBody>
      </p:sp>
      <p:sp>
        <p:nvSpPr>
          <p:cNvPr id="8" name="Subtitle"/>
          <p:cNvSpPr>
            <a:spLocks noGrp="1"/>
          </p:cNvSpPr>
          <p:nvPr>
            <p:ph type="body" sz="quarter" idx="13" hasCustomPrompt="1"/>
          </p:nvPr>
        </p:nvSpPr>
        <p:spPr bwMode="gray">
          <a:xfrm>
            <a:off x="540070" y="972000"/>
            <a:ext cx="11111046" cy="540000"/>
          </a:xfrm>
        </p:spPr>
        <p:txBody>
          <a:bodyPr/>
          <a:lstStyle>
            <a:lvl1pPr marL="0" indent="0">
              <a:buNone/>
              <a:defRPr baseline="0">
                <a:solidFill>
                  <a:schemeClr val="bg1">
                    <a:lumMod val="50000"/>
                  </a:schemeClr>
                </a:solidFill>
              </a:defRPr>
            </a:lvl1pPr>
          </a:lstStyle>
          <a:p>
            <a:pPr lvl="0"/>
            <a:r>
              <a:rPr lang="en-US" noProof="0"/>
              <a:t>Enter your subtitle here</a:t>
            </a:r>
          </a:p>
        </p:txBody>
      </p:sp>
      <p:sp>
        <p:nvSpPr>
          <p:cNvPr id="5" name="Date"/>
          <p:cNvSpPr>
            <a:spLocks noGrp="1"/>
          </p:cNvSpPr>
          <p:nvPr>
            <p:ph type="dt" sz="half" idx="10"/>
          </p:nvPr>
        </p:nvSpPr>
        <p:spPr bwMode="gray"/>
        <p:txBody>
          <a:bodyPr/>
          <a:lstStyle>
            <a:lvl1pPr>
              <a:defRPr>
                <a:solidFill>
                  <a:schemeClr val="bg1"/>
                </a:solidFill>
              </a:defRPr>
            </a:lvl1pPr>
          </a:lstStyle>
          <a:p>
            <a:fld id="{2199A833-F9BF-4C22-B5D2-50196CC69396}" type="datetime1">
              <a:rPr lang="en-US" noProof="0" smtClean="0"/>
              <a:pPr/>
              <a:t>2/2/2026</a:t>
            </a:fld>
            <a:endParaRPr lang="en-US" noProof="0" dirty="0"/>
          </a:p>
        </p:txBody>
      </p:sp>
      <p:sp>
        <p:nvSpPr>
          <p:cNvPr id="6" name="Footer"/>
          <p:cNvSpPr>
            <a:spLocks noGrp="1"/>
          </p:cNvSpPr>
          <p:nvPr>
            <p:ph type="ftr" sz="quarter" idx="11"/>
          </p:nvPr>
        </p:nvSpPr>
        <p:spPr bwMode="gray"/>
        <p:txBody>
          <a:bodyPr/>
          <a:lstStyle/>
          <a:p>
            <a:r>
              <a:rPr lang="en-US" noProof="0" dirty="0"/>
              <a:t>Presentation Title</a:t>
            </a:r>
          </a:p>
        </p:txBody>
      </p:sp>
      <p:sp>
        <p:nvSpPr>
          <p:cNvPr id="7" name="Slide Number"/>
          <p:cNvSpPr>
            <a:spLocks noGrp="1"/>
          </p:cNvSpPr>
          <p:nvPr>
            <p:ph type="sldNum" sz="quarter" idx="12"/>
          </p:nvPr>
        </p:nvSpPr>
        <p:spPr bwMode="gray"/>
        <p:txBody>
          <a:bodyPr/>
          <a:lstStyle/>
          <a:p>
            <a:fld id="{02CEFE82-39F2-4F47-8A0C-D5AB3496FA5C}" type="slidenum">
              <a:rPr lang="en-US" noProof="0" smtClean="0"/>
              <a:t>‹#›</a:t>
            </a:fld>
            <a:endParaRPr lang="en-US" noProof="0" dirty="0"/>
          </a:p>
        </p:txBody>
      </p:sp>
    </p:spTree>
    <p:extLst>
      <p:ext uri="{BB962C8B-B14F-4D97-AF65-F5344CB8AC3E}">
        <p14:creationId xmlns:p14="http://schemas.microsoft.com/office/powerpoint/2010/main" val="117950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IMAGE">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1" y="0"/>
            <a:ext cx="12192000" cy="6858000"/>
          </a:xfrm>
          <a:solidFill>
            <a:schemeClr val="bg1">
              <a:lumMod val="85000"/>
            </a:schemeClr>
          </a:solidFill>
        </p:spPr>
        <p:txBody>
          <a:bodyPr lIns="144000" tIns="144000" rIns="144000" bIns="144000"/>
          <a:lstStyle>
            <a:lvl1pPr marL="0" indent="0">
              <a:buNone/>
              <a:defRPr/>
            </a:lvl1pPr>
          </a:lstStyle>
          <a:p>
            <a:r>
              <a:rPr lang="en-US" dirty="0"/>
              <a:t>Picture</a:t>
            </a:r>
          </a:p>
        </p:txBody>
      </p:sp>
      <p:sp>
        <p:nvSpPr>
          <p:cNvPr id="2" name="Title"/>
          <p:cNvSpPr>
            <a:spLocks noGrp="1"/>
          </p:cNvSpPr>
          <p:nvPr>
            <p:ph type="title"/>
          </p:nvPr>
        </p:nvSpPr>
        <p:spPr bwMode="gray">
          <a:xfrm>
            <a:off x="540070" y="432000"/>
            <a:ext cx="11111046" cy="1080000"/>
          </a:xfrm>
        </p:spPr>
        <p:txBody>
          <a:bodyPr/>
          <a:lstStyle>
            <a:lvl1pPr>
              <a:defRPr>
                <a:solidFill>
                  <a:schemeClr val="bg1"/>
                </a:solidFill>
              </a:defRPr>
            </a:lvl1pPr>
          </a:lstStyle>
          <a:p>
            <a:r>
              <a:rPr lang="en-US" dirty="0"/>
              <a:t>Click to edit Master title style</a:t>
            </a:r>
          </a:p>
        </p:txBody>
      </p:sp>
      <p:sp>
        <p:nvSpPr>
          <p:cNvPr id="8" name="Subtitle"/>
          <p:cNvSpPr>
            <a:spLocks noGrp="1"/>
          </p:cNvSpPr>
          <p:nvPr>
            <p:ph type="body" sz="quarter" idx="13" hasCustomPrompt="1"/>
          </p:nvPr>
        </p:nvSpPr>
        <p:spPr bwMode="gray">
          <a:xfrm>
            <a:off x="540070" y="972000"/>
            <a:ext cx="11111046" cy="540000"/>
          </a:xfrm>
        </p:spPr>
        <p:txBody>
          <a:bodyPr/>
          <a:lstStyle>
            <a:lvl1pPr marL="0" indent="0">
              <a:buNone/>
              <a:defRPr baseline="0">
                <a:solidFill>
                  <a:schemeClr val="bg1">
                    <a:lumMod val="75000"/>
                  </a:schemeClr>
                </a:solidFill>
              </a:defRPr>
            </a:lvl1pPr>
          </a:lstStyle>
          <a:p>
            <a:pPr lvl="0"/>
            <a:r>
              <a:rPr lang="en-US" dirty="0"/>
              <a:t>Enter your subtitle here</a:t>
            </a:r>
          </a:p>
        </p:txBody>
      </p:sp>
      <p:sp>
        <p:nvSpPr>
          <p:cNvPr id="5" name="Date"/>
          <p:cNvSpPr>
            <a:spLocks noGrp="1"/>
          </p:cNvSpPr>
          <p:nvPr>
            <p:ph type="dt" sz="half" idx="10"/>
          </p:nvPr>
        </p:nvSpPr>
        <p:spPr bwMode="gray"/>
        <p:txBody>
          <a:bodyPr/>
          <a:lstStyle/>
          <a:p>
            <a:fld id="{AA846698-25B0-4129-AD40-C2D259FEE8BD}" type="datetime1">
              <a:rPr lang="en-US" smtClean="0"/>
              <a:t>2/2/2026</a:t>
            </a:fld>
            <a:endParaRPr lang="en-US" dirty="0"/>
          </a:p>
        </p:txBody>
      </p:sp>
      <p:sp>
        <p:nvSpPr>
          <p:cNvPr id="6" name="Footer"/>
          <p:cNvSpPr>
            <a:spLocks noGrp="1"/>
          </p:cNvSpPr>
          <p:nvPr>
            <p:ph type="ftr" sz="quarter" idx="11"/>
          </p:nvPr>
        </p:nvSpPr>
        <p:spPr bwMode="gray"/>
        <p:txBody>
          <a:bodyPr/>
          <a:lstStyle/>
          <a:p>
            <a:r>
              <a:rPr lang="en-US" dirty="0"/>
              <a:t>Presentation Title</a:t>
            </a:r>
          </a:p>
        </p:txBody>
      </p:sp>
      <p:sp>
        <p:nvSpPr>
          <p:cNvPr id="7" name="Slide Number"/>
          <p:cNvSpPr>
            <a:spLocks noGrp="1"/>
          </p:cNvSpPr>
          <p:nvPr>
            <p:ph type="sldNum" sz="quarter" idx="12"/>
          </p:nvPr>
        </p:nvSpPr>
        <p:spPr bwMode="gray"/>
        <p:txBody>
          <a:bodyPr/>
          <a:lstStyle/>
          <a:p>
            <a:fld id="{02CEFE82-39F2-4F47-8A0C-D5AB3496FA5C}" type="slidenum">
              <a:rPr lang="en-US" smtClean="0"/>
              <a:t>‹#›</a:t>
            </a:fld>
            <a:endParaRPr lang="en-US" dirty="0"/>
          </a:p>
        </p:txBody>
      </p:sp>
    </p:spTree>
    <p:extLst>
      <p:ext uri="{BB962C8B-B14F-4D97-AF65-F5344CB8AC3E}">
        <p14:creationId xmlns:p14="http://schemas.microsoft.com/office/powerpoint/2010/main" val="150706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IMAGE &amp; CONTENT">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1" y="0"/>
            <a:ext cx="12192000" cy="6858000"/>
          </a:xfrm>
          <a:solidFill>
            <a:schemeClr val="bg1">
              <a:lumMod val="85000"/>
            </a:schemeClr>
          </a:solidFill>
        </p:spPr>
        <p:txBody>
          <a:bodyPr lIns="144000" tIns="144000" rIns="144000" bIns="144000"/>
          <a:lstStyle>
            <a:lvl1pPr marL="0" indent="0">
              <a:buNone/>
              <a:defRPr/>
            </a:lvl1pPr>
          </a:lstStyle>
          <a:p>
            <a:r>
              <a:rPr lang="en-US" noProof="0" dirty="0"/>
              <a:t>Picture</a:t>
            </a:r>
          </a:p>
        </p:txBody>
      </p:sp>
      <p:sp>
        <p:nvSpPr>
          <p:cNvPr id="5" name="Date"/>
          <p:cNvSpPr>
            <a:spLocks noGrp="1"/>
          </p:cNvSpPr>
          <p:nvPr>
            <p:ph type="dt" sz="half" idx="10"/>
          </p:nvPr>
        </p:nvSpPr>
        <p:spPr bwMode="gray"/>
        <p:txBody>
          <a:bodyPr/>
          <a:lstStyle/>
          <a:p>
            <a:fld id="{AA846698-25B0-4129-AD40-C2D259FEE8BD}" type="datetime1">
              <a:rPr lang="en-US" noProof="0" smtClean="0"/>
              <a:t>2/2/2026</a:t>
            </a:fld>
            <a:endParaRPr lang="en-US" noProof="0" dirty="0"/>
          </a:p>
        </p:txBody>
      </p:sp>
      <p:sp>
        <p:nvSpPr>
          <p:cNvPr id="6" name="Footer"/>
          <p:cNvSpPr>
            <a:spLocks noGrp="1"/>
          </p:cNvSpPr>
          <p:nvPr>
            <p:ph type="ftr" sz="quarter" idx="11"/>
          </p:nvPr>
        </p:nvSpPr>
        <p:spPr bwMode="gray"/>
        <p:txBody>
          <a:bodyPr/>
          <a:lstStyle/>
          <a:p>
            <a:r>
              <a:rPr lang="en-US" noProof="0" dirty="0"/>
              <a:t>Presentation Title</a:t>
            </a:r>
          </a:p>
        </p:txBody>
      </p:sp>
      <p:sp>
        <p:nvSpPr>
          <p:cNvPr id="7" name="Slide Number"/>
          <p:cNvSpPr>
            <a:spLocks noGrp="1"/>
          </p:cNvSpPr>
          <p:nvPr>
            <p:ph type="sldNum" sz="quarter" idx="12"/>
          </p:nvPr>
        </p:nvSpPr>
        <p:spPr bwMode="gray"/>
        <p:txBody>
          <a:bodyPr/>
          <a:lstStyle/>
          <a:p>
            <a:fld id="{02CEFE82-39F2-4F47-8A0C-D5AB3496FA5C}" type="slidenum">
              <a:rPr lang="en-US" noProof="0" smtClean="0"/>
              <a:t>‹#›</a:t>
            </a:fld>
            <a:endParaRPr lang="en-US" noProof="0" dirty="0"/>
          </a:p>
        </p:txBody>
      </p:sp>
      <p:sp>
        <p:nvSpPr>
          <p:cNvPr id="11" name="Content 1">
            <a:extLst>
              <a:ext uri="{FF2B5EF4-FFF2-40B4-BE49-F238E27FC236}">
                <a16:creationId xmlns:a16="http://schemas.microsoft.com/office/drawing/2014/main" id="{0ECA8CEA-B416-43E5-8956-AD96BE9C1DB5}"/>
              </a:ext>
            </a:extLst>
          </p:cNvPr>
          <p:cNvSpPr>
            <a:spLocks noGrp="1"/>
          </p:cNvSpPr>
          <p:nvPr>
            <p:ph sz="half" idx="1" hasCustomPrompt="1"/>
          </p:nvPr>
        </p:nvSpPr>
        <p:spPr bwMode="gray">
          <a:xfrm>
            <a:off x="540070" y="1512000"/>
            <a:ext cx="5339495" cy="4298400"/>
          </a:xfrm>
        </p:spPr>
        <p:txBody>
          <a:bodyPr vert="horz" lIns="360000" tIns="0" rIns="0" bIns="0" rtlCol="0" anchor="t" anchorCtr="0">
            <a:noAutofit/>
          </a:bodyPr>
          <a:lstStyle>
            <a:lvl1pPr>
              <a:defRPr lang="en-US" sz="4000" dirty="0">
                <a:solidFill>
                  <a:schemeClr val="bg1"/>
                </a:solidFill>
                <a:ea typeface="+mj-ea"/>
                <a:cs typeface="+mj-cs"/>
              </a:defRPr>
            </a:lvl1pPr>
          </a:lstStyle>
          <a:p>
            <a:pPr marL="0" lvl="0">
              <a:spcBef>
                <a:spcPct val="0"/>
              </a:spcBef>
              <a:buNone/>
            </a:pPr>
            <a:r>
              <a:rPr lang="en-US" noProof="0"/>
              <a:t>Click to edit Master text styles</a:t>
            </a:r>
          </a:p>
        </p:txBody>
      </p:sp>
    </p:spTree>
    <p:extLst>
      <p:ext uri="{BB962C8B-B14F-4D97-AF65-F5344CB8AC3E}">
        <p14:creationId xmlns:p14="http://schemas.microsoft.com/office/powerpoint/2010/main" val="177444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bg>
      <p:bgPr>
        <a:solidFill>
          <a:srgbClr val="F5F5EE"/>
        </a:solidFill>
        <a:effectLst/>
      </p:bgPr>
    </p:bg>
    <p:spTree>
      <p:nvGrpSpPr>
        <p:cNvPr id="1" name=""/>
        <p:cNvGrpSpPr/>
        <p:nvPr/>
      </p:nvGrpSpPr>
      <p:grpSpPr>
        <a:xfrm>
          <a:off x="0" y="0"/>
          <a:ext cx="0" cy="0"/>
          <a:chOff x="0" y="0"/>
          <a:chExt cx="0" cy="0"/>
        </a:xfrm>
      </p:grpSpPr>
      <p:pic>
        <p:nvPicPr>
          <p:cNvPr id="4" name="Picture 3" descr="A close up of a tree&#10;&#10;Description automatically generated">
            <a:extLst>
              <a:ext uri="{FF2B5EF4-FFF2-40B4-BE49-F238E27FC236}">
                <a16:creationId xmlns:a16="http://schemas.microsoft.com/office/drawing/2014/main" id="{250C0F0A-DB49-8E4D-8193-31E04A7544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8201" y="1300254"/>
            <a:ext cx="4246418" cy="2852737"/>
          </a:xfrm>
        </p:spPr>
        <p:txBody>
          <a:bodyPr anchor="b"/>
          <a:lstStyle>
            <a:lvl1pPr>
              <a:defRPr sz="6000">
                <a:solidFill>
                  <a:schemeClr val="accent2"/>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8201" y="4179979"/>
            <a:ext cx="4246418" cy="1500187"/>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Date Placeholder 3">
            <a:extLst>
              <a:ext uri="{FF2B5EF4-FFF2-40B4-BE49-F238E27FC236}">
                <a16:creationId xmlns:a16="http://schemas.microsoft.com/office/drawing/2014/main" id="{A50495DD-69D6-C74F-89DE-9D3364BF727F}"/>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r>
              <a:rPr lang="en-US"/>
              <a:t>Date</a:t>
            </a:r>
            <a:endParaRPr lang="en-US" dirty="0"/>
          </a:p>
        </p:txBody>
      </p:sp>
      <p:sp>
        <p:nvSpPr>
          <p:cNvPr id="20" name="Footer Placeholder 4">
            <a:extLst>
              <a:ext uri="{FF2B5EF4-FFF2-40B4-BE49-F238E27FC236}">
                <a16:creationId xmlns:a16="http://schemas.microsoft.com/office/drawing/2014/main" id="{9BBCA789-108A-F449-9181-D6A3311F1CAA}"/>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Your Footer Here</a:t>
            </a:r>
          </a:p>
        </p:txBody>
      </p:sp>
      <p:sp>
        <p:nvSpPr>
          <p:cNvPr id="21" name="Slide Number Placeholder 5">
            <a:extLst>
              <a:ext uri="{FF2B5EF4-FFF2-40B4-BE49-F238E27FC236}">
                <a16:creationId xmlns:a16="http://schemas.microsoft.com/office/drawing/2014/main" id="{3F443E2A-2D31-5943-AE3D-0FFA369CC6F5}"/>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672B7600-67E3-4D97-B453-880E2742B982}" type="slidenum">
              <a:rPr lang="en-US" smtClean="0"/>
              <a:pPr/>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IMAGE &amp; CONTENT">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1" y="0"/>
            <a:ext cx="12192000" cy="6858000"/>
          </a:xfrm>
          <a:solidFill>
            <a:schemeClr val="bg1">
              <a:lumMod val="85000"/>
            </a:schemeClr>
          </a:solidFill>
        </p:spPr>
        <p:txBody>
          <a:bodyPr lIns="144000" tIns="144000" rIns="144000" bIns="144000"/>
          <a:lstStyle>
            <a:lvl1pPr marL="0" indent="0">
              <a:buNone/>
              <a:defRPr/>
            </a:lvl1pPr>
          </a:lstStyle>
          <a:p>
            <a:r>
              <a:rPr lang="en-US" noProof="0" dirty="0"/>
              <a:t>Picture</a:t>
            </a:r>
          </a:p>
        </p:txBody>
      </p:sp>
      <p:sp>
        <p:nvSpPr>
          <p:cNvPr id="5" name="Date"/>
          <p:cNvSpPr>
            <a:spLocks noGrp="1"/>
          </p:cNvSpPr>
          <p:nvPr>
            <p:ph type="dt" sz="half" idx="10"/>
          </p:nvPr>
        </p:nvSpPr>
        <p:spPr bwMode="gray"/>
        <p:txBody>
          <a:bodyPr/>
          <a:lstStyle/>
          <a:p>
            <a:fld id="{AA846698-25B0-4129-AD40-C2D259FEE8BD}" type="datetime1">
              <a:rPr lang="en-US" noProof="0" smtClean="0"/>
              <a:t>2/2/2026</a:t>
            </a:fld>
            <a:endParaRPr lang="en-US" noProof="0" dirty="0"/>
          </a:p>
        </p:txBody>
      </p:sp>
      <p:sp>
        <p:nvSpPr>
          <p:cNvPr id="6" name="Footer"/>
          <p:cNvSpPr>
            <a:spLocks noGrp="1"/>
          </p:cNvSpPr>
          <p:nvPr>
            <p:ph type="ftr" sz="quarter" idx="11"/>
          </p:nvPr>
        </p:nvSpPr>
        <p:spPr bwMode="gray"/>
        <p:txBody>
          <a:bodyPr/>
          <a:lstStyle/>
          <a:p>
            <a:r>
              <a:rPr lang="en-US" noProof="0" dirty="0"/>
              <a:t>Presentation Title</a:t>
            </a:r>
          </a:p>
        </p:txBody>
      </p:sp>
      <p:sp>
        <p:nvSpPr>
          <p:cNvPr id="7" name="Slide Number"/>
          <p:cNvSpPr>
            <a:spLocks noGrp="1"/>
          </p:cNvSpPr>
          <p:nvPr>
            <p:ph type="sldNum" sz="quarter" idx="12"/>
          </p:nvPr>
        </p:nvSpPr>
        <p:spPr bwMode="gray"/>
        <p:txBody>
          <a:bodyPr/>
          <a:lstStyle/>
          <a:p>
            <a:fld id="{02CEFE82-39F2-4F47-8A0C-D5AB3496FA5C}" type="slidenum">
              <a:rPr lang="en-US" noProof="0" smtClean="0"/>
              <a:t>‹#›</a:t>
            </a:fld>
            <a:endParaRPr lang="en-US" noProof="0" dirty="0"/>
          </a:p>
        </p:txBody>
      </p:sp>
      <p:sp>
        <p:nvSpPr>
          <p:cNvPr id="11" name="Content">
            <a:extLst>
              <a:ext uri="{FF2B5EF4-FFF2-40B4-BE49-F238E27FC236}">
                <a16:creationId xmlns:a16="http://schemas.microsoft.com/office/drawing/2014/main" id="{0ECA8CEA-B416-43E5-8956-AD96BE9C1DB5}"/>
              </a:ext>
            </a:extLst>
          </p:cNvPr>
          <p:cNvSpPr>
            <a:spLocks noGrp="1"/>
          </p:cNvSpPr>
          <p:nvPr>
            <p:ph sz="half" idx="1" hasCustomPrompt="1"/>
          </p:nvPr>
        </p:nvSpPr>
        <p:spPr bwMode="gray">
          <a:xfrm>
            <a:off x="540070" y="1512000"/>
            <a:ext cx="5339495" cy="4298400"/>
          </a:xfrm>
        </p:spPr>
        <p:txBody>
          <a:bodyPr vert="horz" lIns="360000" tIns="0" rIns="0" bIns="0" rtlCol="0" anchor="t" anchorCtr="0">
            <a:noAutofit/>
          </a:bodyPr>
          <a:lstStyle>
            <a:lvl1pPr>
              <a:defRPr lang="en-US" sz="4000" dirty="0">
                <a:solidFill>
                  <a:schemeClr val="bg1"/>
                </a:solidFill>
                <a:ea typeface="+mj-ea"/>
                <a:cs typeface="+mj-cs"/>
              </a:defRPr>
            </a:lvl1pPr>
          </a:lstStyle>
          <a:p>
            <a:pPr marL="0" lvl="0">
              <a:spcBef>
                <a:spcPct val="0"/>
              </a:spcBef>
              <a:buNone/>
            </a:pPr>
            <a:r>
              <a:rPr lang="en-US" noProof="0"/>
              <a:t>Click to edit Master text styles</a:t>
            </a:r>
          </a:p>
        </p:txBody>
      </p:sp>
      <p:sp>
        <p:nvSpPr>
          <p:cNvPr id="8" name="Title">
            <a:extLst>
              <a:ext uri="{FF2B5EF4-FFF2-40B4-BE49-F238E27FC236}">
                <a16:creationId xmlns:a16="http://schemas.microsoft.com/office/drawing/2014/main" id="{62622A21-950D-4B48-88E9-CB689DB75226}"/>
              </a:ext>
            </a:extLst>
          </p:cNvPr>
          <p:cNvSpPr>
            <a:spLocks noGrp="1"/>
          </p:cNvSpPr>
          <p:nvPr>
            <p:ph type="title" hasCustomPrompt="1"/>
          </p:nvPr>
        </p:nvSpPr>
        <p:spPr bwMode="gray">
          <a:xfrm>
            <a:off x="540070" y="432000"/>
            <a:ext cx="11111046" cy="1080000"/>
          </a:xfrm>
        </p:spPr>
        <p:txBody>
          <a:bodyPr/>
          <a:lstStyle>
            <a:lvl1pPr>
              <a:defRPr>
                <a:solidFill>
                  <a:schemeClr val="bg1"/>
                </a:solidFill>
              </a:defRPr>
            </a:lvl1pPr>
          </a:lstStyle>
          <a:p>
            <a:r>
              <a:rPr lang="en-US" noProof="0"/>
              <a:t>Click to edit Master title style</a:t>
            </a:r>
          </a:p>
        </p:txBody>
      </p:sp>
      <p:sp>
        <p:nvSpPr>
          <p:cNvPr id="9" name="Subtitle">
            <a:extLst>
              <a:ext uri="{FF2B5EF4-FFF2-40B4-BE49-F238E27FC236}">
                <a16:creationId xmlns:a16="http://schemas.microsoft.com/office/drawing/2014/main" id="{CC68B8A4-FA66-44BA-9873-14D1C23F080C}"/>
              </a:ext>
            </a:extLst>
          </p:cNvPr>
          <p:cNvSpPr>
            <a:spLocks noGrp="1"/>
          </p:cNvSpPr>
          <p:nvPr>
            <p:ph type="body" sz="quarter" idx="13" hasCustomPrompt="1"/>
          </p:nvPr>
        </p:nvSpPr>
        <p:spPr bwMode="gray">
          <a:xfrm>
            <a:off x="540070" y="972000"/>
            <a:ext cx="11111046" cy="540000"/>
          </a:xfrm>
        </p:spPr>
        <p:txBody>
          <a:bodyPr/>
          <a:lstStyle>
            <a:lvl1pPr marL="0" indent="0">
              <a:buNone/>
              <a:defRPr baseline="0">
                <a:solidFill>
                  <a:schemeClr val="bg1">
                    <a:lumMod val="75000"/>
                  </a:schemeClr>
                </a:solidFill>
              </a:defRPr>
            </a:lvl1pPr>
          </a:lstStyle>
          <a:p>
            <a:pPr lvl="0"/>
            <a:r>
              <a:rPr lang="en-US" noProof="0"/>
              <a:t>Enter your subtitle here</a:t>
            </a:r>
          </a:p>
        </p:txBody>
      </p:sp>
    </p:spTree>
    <p:extLst>
      <p:ext uri="{BB962C8B-B14F-4D97-AF65-F5344CB8AC3E}">
        <p14:creationId xmlns:p14="http://schemas.microsoft.com/office/powerpoint/2010/main" val="27875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 &amp; CONTENT">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1" y="0"/>
            <a:ext cx="12192000" cy="6858000"/>
          </a:xfrm>
          <a:solidFill>
            <a:schemeClr val="bg1">
              <a:lumMod val="85000"/>
            </a:schemeClr>
          </a:solidFill>
        </p:spPr>
        <p:txBody>
          <a:bodyPr lIns="144000" tIns="144000" rIns="144000" bIns="144000"/>
          <a:lstStyle>
            <a:lvl1pPr marL="0" indent="0">
              <a:buNone/>
              <a:defRPr/>
            </a:lvl1pPr>
          </a:lstStyle>
          <a:p>
            <a:r>
              <a:rPr lang="en-US" noProof="0" dirty="0"/>
              <a:t>Picture</a:t>
            </a:r>
          </a:p>
        </p:txBody>
      </p:sp>
      <p:sp>
        <p:nvSpPr>
          <p:cNvPr id="5" name="Date"/>
          <p:cNvSpPr>
            <a:spLocks noGrp="1"/>
          </p:cNvSpPr>
          <p:nvPr>
            <p:ph type="dt" sz="half" idx="10"/>
          </p:nvPr>
        </p:nvSpPr>
        <p:spPr bwMode="gray"/>
        <p:txBody>
          <a:bodyPr/>
          <a:lstStyle/>
          <a:p>
            <a:fld id="{AA846698-25B0-4129-AD40-C2D259FEE8BD}" type="datetime1">
              <a:rPr lang="en-US" noProof="0" smtClean="0"/>
              <a:t>2/2/2026</a:t>
            </a:fld>
            <a:endParaRPr lang="en-US" noProof="0" dirty="0"/>
          </a:p>
        </p:txBody>
      </p:sp>
      <p:sp>
        <p:nvSpPr>
          <p:cNvPr id="6" name="Footer"/>
          <p:cNvSpPr>
            <a:spLocks noGrp="1"/>
          </p:cNvSpPr>
          <p:nvPr>
            <p:ph type="ftr" sz="quarter" idx="11"/>
          </p:nvPr>
        </p:nvSpPr>
        <p:spPr bwMode="gray"/>
        <p:txBody>
          <a:bodyPr/>
          <a:lstStyle/>
          <a:p>
            <a:r>
              <a:rPr lang="en-US" noProof="0" dirty="0"/>
              <a:t>Presentation Title</a:t>
            </a:r>
          </a:p>
        </p:txBody>
      </p:sp>
      <p:sp>
        <p:nvSpPr>
          <p:cNvPr id="7" name="Slide Number"/>
          <p:cNvSpPr>
            <a:spLocks noGrp="1"/>
          </p:cNvSpPr>
          <p:nvPr>
            <p:ph type="sldNum" sz="quarter" idx="12"/>
          </p:nvPr>
        </p:nvSpPr>
        <p:spPr bwMode="gray"/>
        <p:txBody>
          <a:bodyPr/>
          <a:lstStyle/>
          <a:p>
            <a:fld id="{02CEFE82-39F2-4F47-8A0C-D5AB3496FA5C}" type="slidenum">
              <a:rPr lang="en-US" noProof="0" smtClean="0"/>
              <a:t>‹#›</a:t>
            </a:fld>
            <a:endParaRPr lang="en-US" noProof="0" dirty="0"/>
          </a:p>
        </p:txBody>
      </p:sp>
      <p:sp>
        <p:nvSpPr>
          <p:cNvPr id="8" name="Title">
            <a:extLst>
              <a:ext uri="{FF2B5EF4-FFF2-40B4-BE49-F238E27FC236}">
                <a16:creationId xmlns:a16="http://schemas.microsoft.com/office/drawing/2014/main" id="{62622A21-950D-4B48-88E9-CB689DB75226}"/>
              </a:ext>
            </a:extLst>
          </p:cNvPr>
          <p:cNvSpPr>
            <a:spLocks noGrp="1"/>
          </p:cNvSpPr>
          <p:nvPr>
            <p:ph type="title" hasCustomPrompt="1"/>
          </p:nvPr>
        </p:nvSpPr>
        <p:spPr bwMode="gray">
          <a:xfrm>
            <a:off x="540070" y="432000"/>
            <a:ext cx="11111046" cy="1080000"/>
          </a:xfrm>
        </p:spPr>
        <p:txBody>
          <a:bodyPr/>
          <a:lstStyle>
            <a:lvl1pPr>
              <a:defRPr>
                <a:solidFill>
                  <a:schemeClr val="bg1"/>
                </a:solidFill>
              </a:defRPr>
            </a:lvl1pPr>
          </a:lstStyle>
          <a:p>
            <a:r>
              <a:rPr lang="en-US" noProof="0"/>
              <a:t>Click to edit Master title style</a:t>
            </a:r>
          </a:p>
        </p:txBody>
      </p:sp>
      <p:sp>
        <p:nvSpPr>
          <p:cNvPr id="9" name="Subtitle">
            <a:extLst>
              <a:ext uri="{FF2B5EF4-FFF2-40B4-BE49-F238E27FC236}">
                <a16:creationId xmlns:a16="http://schemas.microsoft.com/office/drawing/2014/main" id="{CC68B8A4-FA66-44BA-9873-14D1C23F080C}"/>
              </a:ext>
            </a:extLst>
          </p:cNvPr>
          <p:cNvSpPr>
            <a:spLocks noGrp="1"/>
          </p:cNvSpPr>
          <p:nvPr>
            <p:ph type="body" sz="quarter" idx="13" hasCustomPrompt="1"/>
          </p:nvPr>
        </p:nvSpPr>
        <p:spPr bwMode="gray">
          <a:xfrm>
            <a:off x="540070" y="972000"/>
            <a:ext cx="11111046" cy="540000"/>
          </a:xfrm>
        </p:spPr>
        <p:txBody>
          <a:bodyPr/>
          <a:lstStyle>
            <a:lvl1pPr marL="0" indent="0">
              <a:buNone/>
              <a:defRPr baseline="0">
                <a:solidFill>
                  <a:schemeClr val="bg1">
                    <a:lumMod val="75000"/>
                  </a:schemeClr>
                </a:solidFill>
              </a:defRPr>
            </a:lvl1pPr>
          </a:lstStyle>
          <a:p>
            <a:pPr lvl="0"/>
            <a:r>
              <a:rPr lang="en-US" noProof="0"/>
              <a:t>Enter your subtitle here</a:t>
            </a:r>
          </a:p>
        </p:txBody>
      </p:sp>
      <p:sp>
        <p:nvSpPr>
          <p:cNvPr id="3" name="Textplatzhalter 2">
            <a:extLst>
              <a:ext uri="{FF2B5EF4-FFF2-40B4-BE49-F238E27FC236}">
                <a16:creationId xmlns:a16="http://schemas.microsoft.com/office/drawing/2014/main" id="{E6E1A4E7-2BCD-4469-AF2E-EEE47FA7D749}"/>
              </a:ext>
            </a:extLst>
          </p:cNvPr>
          <p:cNvSpPr>
            <a:spLocks noGrp="1"/>
          </p:cNvSpPr>
          <p:nvPr>
            <p:ph type="body" sz="quarter" idx="15" hasCustomPrompt="1"/>
          </p:nvPr>
        </p:nvSpPr>
        <p:spPr>
          <a:xfrm>
            <a:off x="539820" y="1511852"/>
            <a:ext cx="5339495" cy="429839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861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Pr>
        <a:solidFill>
          <a:srgbClr val="F5F5EE"/>
        </a:solidFill>
        <a:effectLst/>
      </p:bgPr>
    </p:bg>
    <p:spTree>
      <p:nvGrpSpPr>
        <p:cNvPr id="1" name=""/>
        <p:cNvGrpSpPr/>
        <p:nvPr/>
      </p:nvGrpSpPr>
      <p:grpSpPr>
        <a:xfrm>
          <a:off x="0" y="0"/>
          <a:ext cx="0" cy="0"/>
          <a:chOff x="0" y="0"/>
          <a:chExt cx="0" cy="0"/>
        </a:xfrm>
      </p:grpSpPr>
      <p:pic>
        <p:nvPicPr>
          <p:cNvPr id="4" name="Picture 3" descr="A close up of a tree&#10;&#10;Description automatically generated">
            <a:extLst>
              <a:ext uri="{FF2B5EF4-FFF2-40B4-BE49-F238E27FC236}">
                <a16:creationId xmlns:a16="http://schemas.microsoft.com/office/drawing/2014/main" id="{7E09FEFA-8649-B643-AEB8-3E6569A8054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1850" y="483806"/>
            <a:ext cx="8943068" cy="1702592"/>
          </a:xfrm>
        </p:spPr>
        <p:txBody>
          <a:bodyPr anchor="b"/>
          <a:lstStyle>
            <a:lvl1pPr>
              <a:defRPr sz="6000">
                <a:solidFill>
                  <a:schemeClr val="accent2"/>
                </a:solidFill>
              </a:defRPr>
            </a:lvl1pPr>
          </a:lstStyle>
          <a:p>
            <a:r>
              <a:rPr lang="en-US"/>
              <a:t>Click to edit Master title style</a:t>
            </a:r>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1850" y="2334414"/>
            <a:ext cx="8943068" cy="895353"/>
          </a:xfrm>
        </p:spPr>
        <p:txBody>
          <a:bodyPr/>
          <a:lstStyle>
            <a:lvl1pPr marL="0" indent="0">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Picture Placeholder 15">
            <a:extLst>
              <a:ext uri="{FF2B5EF4-FFF2-40B4-BE49-F238E27FC236}">
                <a16:creationId xmlns:a16="http://schemas.microsoft.com/office/drawing/2014/main" id="{33CC49E4-6647-47F5-895A-9CFC416CE1C4}"/>
              </a:ext>
            </a:extLst>
          </p:cNvPr>
          <p:cNvSpPr>
            <a:spLocks noGrp="1"/>
          </p:cNvSpPr>
          <p:nvPr>
            <p:ph type="pic" sz="quarter" idx="13"/>
          </p:nvPr>
        </p:nvSpPr>
        <p:spPr>
          <a:xfrm>
            <a:off x="10408784" y="652440"/>
            <a:ext cx="1333500" cy="1333500"/>
          </a:xfrm>
          <a:prstGeom prst="ellipse">
            <a:avLst/>
          </a:prstGeom>
          <a:solidFill>
            <a:schemeClr val="accent5"/>
          </a:solidFill>
        </p:spPr>
        <p:txBody>
          <a:bodyPr>
            <a:normAutofit/>
          </a:bodyPr>
          <a:lstStyle>
            <a:lvl1pPr>
              <a:defRPr sz="1400"/>
            </a:lvl1pPr>
          </a:lstStyle>
          <a:p>
            <a:r>
              <a:rPr lang="en-US"/>
              <a:t>Click icon to add picture</a:t>
            </a:r>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224634" y="2049440"/>
            <a:ext cx="1701800" cy="228600"/>
          </a:xfrm>
        </p:spPr>
        <p:txBody>
          <a:bodyPr anchor="ctr">
            <a:noAutofit/>
          </a:bodyPr>
          <a:lstStyle>
            <a:lvl1pPr marL="0" indent="0" algn="ctr">
              <a:buNone/>
              <a:defRPr sz="1200">
                <a:solidFill>
                  <a:schemeClr val="accent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224634" y="2279367"/>
            <a:ext cx="1701800" cy="228600"/>
          </a:xfrm>
        </p:spPr>
        <p:txBody>
          <a:bodyPr anchor="ctr">
            <a:noAutofit/>
          </a:bodyPr>
          <a:lstStyle>
            <a:lvl1pPr marL="0" indent="0" algn="ctr">
              <a:buNone/>
              <a:defRPr sz="1200">
                <a:solidFill>
                  <a:schemeClr val="accent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224634" y="2509293"/>
            <a:ext cx="1701800" cy="228600"/>
          </a:xfrm>
        </p:spPr>
        <p:txBody>
          <a:bodyPr anchor="ctr">
            <a:noAutofit/>
          </a:bodyPr>
          <a:lstStyle>
            <a:lvl1pPr marL="0" indent="0" algn="ctr">
              <a:buNone/>
              <a:defRPr sz="1200">
                <a:solidFill>
                  <a:schemeClr val="accent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1503218" cy="365125"/>
          </a:xfrm>
        </p:spPr>
        <p:txBody>
          <a:bodyPr/>
          <a:lstStyle>
            <a:lvl1pPr>
              <a:defRPr>
                <a:solidFill>
                  <a:schemeClr val="bg1"/>
                </a:solidFill>
              </a:defRPr>
            </a:lvl1pPr>
          </a:lstStyle>
          <a:p>
            <a:fld id="{672B7600-67E3-4D97-B453-880E2742B982}" type="slidenum">
              <a:rPr lang="en-US" smtClean="0"/>
              <a:pPr/>
              <a:t>‹#›</a:t>
            </a:fld>
            <a:endParaRPr lang="en-US" dirty="0"/>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1841388" y="6356350"/>
            <a:ext cx="1740011" cy="365125"/>
          </a:xfrm>
        </p:spPr>
        <p:txBody>
          <a:bodyPr/>
          <a:lstStyle>
            <a:lvl1pPr>
              <a:defRPr>
                <a:solidFill>
                  <a:schemeClr val="bg1"/>
                </a:solidFill>
              </a:defRPr>
            </a:lvl1pPr>
          </a:lstStyle>
          <a:p>
            <a:r>
              <a:rPr lang="en-US"/>
              <a:t>Date</a:t>
            </a:r>
            <a:endParaRPr lang="en-US" dirty="0"/>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bg>
      <p:bgPr>
        <a:solidFill>
          <a:srgbClr val="F5F5EE"/>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03E648B-875C-4B75-AC9D-B716E654B0C3}"/>
              </a:ext>
            </a:extLst>
          </p:cNvPr>
          <p:cNvGrpSpPr/>
          <p:nvPr userDrawn="1"/>
        </p:nvGrpSpPr>
        <p:grpSpPr>
          <a:xfrm>
            <a:off x="838199" y="1830763"/>
            <a:ext cx="10515602" cy="1741127"/>
            <a:chOff x="838198" y="7053492"/>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8" y="7053492"/>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8" y="7053492"/>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8" y="7053492"/>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8" y="7053492"/>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8" y="7053492"/>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199" y="7057259"/>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0" y="7053492"/>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0" y="7053492"/>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0" y="7053492"/>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0" y="7053492"/>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0" y="7053492"/>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1" y="7057259"/>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2" y="7053492"/>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2" y="7053492"/>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2" y="7053492"/>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2" y="7053492"/>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2" y="7053492"/>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3" y="7057259"/>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4" y="7053492"/>
              <a:ext cx="894312" cy="1741127"/>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4" y="7053492"/>
              <a:ext cx="894312" cy="1551307"/>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4" y="7053492"/>
              <a:ext cx="894312" cy="1361486"/>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4" y="7053492"/>
              <a:ext cx="894312" cy="1171666"/>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4" y="7053492"/>
              <a:ext cx="894312" cy="981846"/>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5" y="7057259"/>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6" y="7053492"/>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6" y="7053492"/>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6" y="7053492"/>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6" y="7053492"/>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6" y="7053492"/>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7" y="7057259"/>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8" y="7053492"/>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8" y="7053492"/>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8" y="7053492"/>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8" y="7053492"/>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8" y="7053492"/>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59" y="7057259"/>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0" y="7053492"/>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0" y="7053492"/>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0" y="7053492"/>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0" y="7053492"/>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0" y="7053492"/>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1" y="7057259"/>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2" y="7053492"/>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2" y="7053492"/>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2" y="7053492"/>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2" y="7053492"/>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2" y="7053492"/>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3" y="7057259"/>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4" y="7053492"/>
              <a:ext cx="894312" cy="1741127"/>
            </a:xfrm>
            <a:prstGeom prst="rect">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4" y="7053492"/>
              <a:ext cx="894312" cy="1551307"/>
            </a:xfrm>
            <a:prstGeom prst="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4" y="7053492"/>
              <a:ext cx="894312" cy="1361486"/>
            </a:xfrm>
            <a:prstGeom prst="rect">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4" y="7053492"/>
              <a:ext cx="894312" cy="1171666"/>
            </a:xfrm>
            <a:prstGeom prst="rect">
              <a:avLst/>
            </a:prstGeom>
            <a:solidFill>
              <a:schemeClr val="accent5">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4" y="7053492"/>
              <a:ext cx="894312" cy="981846"/>
            </a:xfrm>
            <a:prstGeom prst="rect">
              <a:avLst/>
            </a:prstGeom>
            <a:solidFill>
              <a:schemeClr val="accent5">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5" y="7057259"/>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7" y="7053492"/>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7" y="7053492"/>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7" y="7053492"/>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7" y="7053492"/>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7" y="7053492"/>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8" y="7057259"/>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10515600" cy="1325563"/>
          </a:xfrm>
        </p:spPr>
        <p:txBody>
          <a:bodyPr/>
          <a:lstStyle/>
          <a:p>
            <a:r>
              <a:rPr lang="en-US"/>
              <a:t>Click to edit Master title style</a:t>
            </a:r>
            <a:endParaRPr lang="en-US" dirty="0"/>
          </a:p>
        </p:txBody>
      </p:sp>
      <p:grpSp>
        <p:nvGrpSpPr>
          <p:cNvPr id="4" name="Group 3">
            <a:extLst>
              <a:ext uri="{FF2B5EF4-FFF2-40B4-BE49-F238E27FC236}">
                <a16:creationId xmlns:a16="http://schemas.microsoft.com/office/drawing/2014/main" id="{DDA1BD1B-C8C3-4792-B6D1-31BB68B811AB}"/>
              </a:ext>
            </a:extLst>
          </p:cNvPr>
          <p:cNvGrpSpPr/>
          <p:nvPr userDrawn="1"/>
        </p:nvGrpSpPr>
        <p:grpSpPr>
          <a:xfrm>
            <a:off x="3648075" y="-1636081"/>
            <a:ext cx="4895850" cy="1333500"/>
            <a:chOff x="3648075" y="-1636081"/>
            <a:chExt cx="4895850" cy="1333500"/>
          </a:xfrm>
        </p:grpSpPr>
        <p:sp>
          <p:nvSpPr>
            <p:cNvPr id="17" name="Rectangle 16">
              <a:extLst>
                <a:ext uri="{FF2B5EF4-FFF2-40B4-BE49-F238E27FC236}">
                  <a16:creationId xmlns:a16="http://schemas.microsoft.com/office/drawing/2014/main" id="{13EEA3A1-97E2-475A-A04E-F032DB547107}"/>
                </a:ext>
              </a:extLst>
            </p:cNvPr>
            <p:cNvSpPr/>
            <p:nvPr userDrawn="1"/>
          </p:nvSpPr>
          <p:spPr>
            <a:xfrm>
              <a:off x="3648075" y="-1636081"/>
              <a:ext cx="4895850" cy="1333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ysClr val="windowText" lastClr="000000"/>
                  </a:solidFill>
                </a:rPr>
                <a:t>COLOR THEME </a:t>
              </a:r>
              <a:r>
                <a:rPr lang="en-US" dirty="0">
                  <a:solidFill>
                    <a:sysClr val="windowText" lastClr="000000"/>
                  </a:solidFill>
                </a:rPr>
                <a:t>(extra)</a:t>
              </a:r>
            </a:p>
          </p:txBody>
        </p:sp>
        <p:sp>
          <p:nvSpPr>
            <p:cNvPr id="22" name="TextBox 21">
              <a:extLst>
                <a:ext uri="{FF2B5EF4-FFF2-40B4-BE49-F238E27FC236}">
                  <a16:creationId xmlns:a16="http://schemas.microsoft.com/office/drawing/2014/main" id="{DAD61F0F-3D09-458B-917E-A04D9DD2AF2B}"/>
                </a:ext>
              </a:extLst>
            </p:cNvPr>
            <p:cNvSpPr txBox="1"/>
            <p:nvPr userDrawn="1"/>
          </p:nvSpPr>
          <p:spPr>
            <a:xfrm>
              <a:off x="7516080" y="-564191"/>
              <a:ext cx="1027845" cy="261610"/>
            </a:xfrm>
            <a:prstGeom prst="rect">
              <a:avLst/>
            </a:prstGeom>
            <a:noFill/>
          </p:spPr>
          <p:txBody>
            <a:bodyPr wrap="none" rtlCol="0" anchor="b">
              <a:spAutoFit/>
            </a:bodyPr>
            <a:lstStyle/>
            <a:p>
              <a:pPr algn="r"/>
              <a:r>
                <a:rPr lang="en-US" sz="1100" i="0" dirty="0">
                  <a:solidFill>
                    <a:srgbClr val="FF0000"/>
                  </a:solidFill>
                </a:rPr>
                <a:t>Remove frame</a:t>
              </a:r>
            </a:p>
          </p:txBody>
        </p:sp>
      </p:grpSp>
      <p:sp>
        <p:nvSpPr>
          <p:cNvPr id="88" name="Text Placeholder 2">
            <a:extLst>
              <a:ext uri="{FF2B5EF4-FFF2-40B4-BE49-F238E27FC236}">
                <a16:creationId xmlns:a16="http://schemas.microsoft.com/office/drawing/2014/main" id="{BB3FC47E-3339-49A8-AEF2-ECC3BF1514FB}"/>
              </a:ext>
            </a:extLst>
          </p:cNvPr>
          <p:cNvSpPr>
            <a:spLocks noGrp="1"/>
          </p:cNvSpPr>
          <p:nvPr>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p:ph type="body" sz="quarter" idx="11" hasCustomPrompt="1"/>
          </p:nvPr>
        </p:nvSpPr>
        <p:spPr>
          <a:xfrm>
            <a:off x="4677206"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p:ph type="body" sz="quarter" idx="12" hasCustomPrompt="1"/>
          </p:nvPr>
        </p:nvSpPr>
        <p:spPr>
          <a:xfrm>
            <a:off x="7664716"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5F5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IMAGE &amp; CONTENT">
    <p:spTree>
      <p:nvGrpSpPr>
        <p:cNvPr id="1" name=""/>
        <p:cNvGrpSpPr/>
        <p:nvPr/>
      </p:nvGrpSpPr>
      <p:grpSpPr>
        <a:xfrm>
          <a:off x="0" y="0"/>
          <a:ext cx="0" cy="0"/>
          <a:chOff x="0" y="0"/>
          <a:chExt cx="0" cy="0"/>
        </a:xfrm>
      </p:grpSpPr>
      <p:sp>
        <p:nvSpPr>
          <p:cNvPr id="10" name="Picture"/>
          <p:cNvSpPr>
            <a:spLocks noGrp="1"/>
          </p:cNvSpPr>
          <p:nvPr>
            <p:ph type="pic" sz="quarter" idx="14" hasCustomPrompt="1"/>
          </p:nvPr>
        </p:nvSpPr>
        <p:spPr bwMode="gray">
          <a:xfrm>
            <a:off x="1" y="0"/>
            <a:ext cx="12192000" cy="6858000"/>
          </a:xfrm>
          <a:solidFill>
            <a:schemeClr val="bg1">
              <a:lumMod val="85000"/>
            </a:schemeClr>
          </a:solidFill>
        </p:spPr>
        <p:txBody>
          <a:bodyPr lIns="144000" tIns="144000" rIns="144000" bIns="144000"/>
          <a:lstStyle>
            <a:lvl1pPr marL="0" indent="0">
              <a:buNone/>
              <a:defRPr/>
            </a:lvl1pPr>
          </a:lstStyle>
          <a:p>
            <a:r>
              <a:rPr lang="en-US" noProof="0" dirty="0"/>
              <a:t>Picture</a:t>
            </a:r>
          </a:p>
        </p:txBody>
      </p:sp>
      <p:sp>
        <p:nvSpPr>
          <p:cNvPr id="5" name="Date"/>
          <p:cNvSpPr>
            <a:spLocks noGrp="1"/>
          </p:cNvSpPr>
          <p:nvPr>
            <p:ph type="dt" sz="half" idx="10"/>
          </p:nvPr>
        </p:nvSpPr>
        <p:spPr bwMode="gray"/>
        <p:txBody>
          <a:bodyPr/>
          <a:lstStyle/>
          <a:p>
            <a:fld id="{AA846698-25B0-4129-AD40-C2D259FEE8BD}" type="datetime1">
              <a:rPr lang="en-US" noProof="0" smtClean="0"/>
              <a:t>2/2/2026</a:t>
            </a:fld>
            <a:endParaRPr lang="en-US" noProof="0" dirty="0"/>
          </a:p>
        </p:txBody>
      </p:sp>
      <p:sp>
        <p:nvSpPr>
          <p:cNvPr id="6" name="Footer"/>
          <p:cNvSpPr>
            <a:spLocks noGrp="1"/>
          </p:cNvSpPr>
          <p:nvPr>
            <p:ph type="ftr" sz="quarter" idx="11"/>
          </p:nvPr>
        </p:nvSpPr>
        <p:spPr bwMode="gray"/>
        <p:txBody>
          <a:bodyPr/>
          <a:lstStyle/>
          <a:p>
            <a:r>
              <a:rPr lang="en-US" noProof="0" dirty="0"/>
              <a:t>Presentation Title</a:t>
            </a:r>
          </a:p>
        </p:txBody>
      </p:sp>
      <p:sp>
        <p:nvSpPr>
          <p:cNvPr id="7" name="Slide Number"/>
          <p:cNvSpPr>
            <a:spLocks noGrp="1"/>
          </p:cNvSpPr>
          <p:nvPr>
            <p:ph type="sldNum" sz="quarter" idx="12"/>
          </p:nvPr>
        </p:nvSpPr>
        <p:spPr bwMode="gray"/>
        <p:txBody>
          <a:bodyPr/>
          <a:lstStyle/>
          <a:p>
            <a:fld id="{02CEFE82-39F2-4F47-8A0C-D5AB3496FA5C}" type="slidenum">
              <a:rPr lang="en-US" noProof="0" smtClean="0"/>
              <a:t>‹#›</a:t>
            </a:fld>
            <a:endParaRPr lang="en-US" noProof="0" dirty="0"/>
          </a:p>
        </p:txBody>
      </p:sp>
      <p:sp>
        <p:nvSpPr>
          <p:cNvPr id="11" name="Content">
            <a:extLst>
              <a:ext uri="{FF2B5EF4-FFF2-40B4-BE49-F238E27FC236}">
                <a16:creationId xmlns:a16="http://schemas.microsoft.com/office/drawing/2014/main" id="{0ECA8CEA-B416-43E5-8956-AD96BE9C1DB5}"/>
              </a:ext>
            </a:extLst>
          </p:cNvPr>
          <p:cNvSpPr>
            <a:spLocks noGrp="1"/>
          </p:cNvSpPr>
          <p:nvPr>
            <p:ph sz="half" idx="1" hasCustomPrompt="1"/>
          </p:nvPr>
        </p:nvSpPr>
        <p:spPr bwMode="gray">
          <a:xfrm>
            <a:off x="540070" y="1512000"/>
            <a:ext cx="5339495" cy="4298400"/>
          </a:xfrm>
        </p:spPr>
        <p:txBody>
          <a:bodyPr vert="horz" lIns="360000" tIns="0" rIns="0" bIns="0" rtlCol="0" anchor="t" anchorCtr="0">
            <a:noAutofit/>
          </a:bodyPr>
          <a:lstStyle>
            <a:lvl1pPr>
              <a:defRPr lang="en-US" sz="4000" dirty="0">
                <a:solidFill>
                  <a:schemeClr val="bg1"/>
                </a:solidFill>
                <a:ea typeface="+mj-ea"/>
                <a:cs typeface="+mj-cs"/>
              </a:defRPr>
            </a:lvl1pPr>
          </a:lstStyle>
          <a:p>
            <a:pPr marL="0" lvl="0">
              <a:spcBef>
                <a:spcPct val="0"/>
              </a:spcBef>
              <a:buNone/>
            </a:pPr>
            <a:r>
              <a:rPr lang="en-US" noProof="0"/>
              <a:t>Click to edit Master text styles</a:t>
            </a:r>
          </a:p>
        </p:txBody>
      </p:sp>
      <p:sp>
        <p:nvSpPr>
          <p:cNvPr id="8" name="Title">
            <a:extLst>
              <a:ext uri="{FF2B5EF4-FFF2-40B4-BE49-F238E27FC236}">
                <a16:creationId xmlns:a16="http://schemas.microsoft.com/office/drawing/2014/main" id="{62622A21-950D-4B48-88E9-CB689DB75226}"/>
              </a:ext>
            </a:extLst>
          </p:cNvPr>
          <p:cNvSpPr>
            <a:spLocks noGrp="1"/>
          </p:cNvSpPr>
          <p:nvPr>
            <p:ph type="title" hasCustomPrompt="1"/>
          </p:nvPr>
        </p:nvSpPr>
        <p:spPr bwMode="gray">
          <a:xfrm>
            <a:off x="540070" y="432000"/>
            <a:ext cx="11111046" cy="1080000"/>
          </a:xfrm>
        </p:spPr>
        <p:txBody>
          <a:bodyPr/>
          <a:lstStyle>
            <a:lvl1pPr>
              <a:defRPr>
                <a:solidFill>
                  <a:schemeClr val="bg1"/>
                </a:solidFill>
              </a:defRPr>
            </a:lvl1pPr>
          </a:lstStyle>
          <a:p>
            <a:r>
              <a:rPr lang="en-US" noProof="0"/>
              <a:t>Click to edit Master title style</a:t>
            </a:r>
          </a:p>
        </p:txBody>
      </p:sp>
      <p:sp>
        <p:nvSpPr>
          <p:cNvPr id="9" name="Subtitle">
            <a:extLst>
              <a:ext uri="{FF2B5EF4-FFF2-40B4-BE49-F238E27FC236}">
                <a16:creationId xmlns:a16="http://schemas.microsoft.com/office/drawing/2014/main" id="{CC68B8A4-FA66-44BA-9873-14D1C23F080C}"/>
              </a:ext>
            </a:extLst>
          </p:cNvPr>
          <p:cNvSpPr>
            <a:spLocks noGrp="1"/>
          </p:cNvSpPr>
          <p:nvPr>
            <p:ph type="body" sz="quarter" idx="13" hasCustomPrompt="1"/>
          </p:nvPr>
        </p:nvSpPr>
        <p:spPr bwMode="gray">
          <a:xfrm>
            <a:off x="540070" y="972000"/>
            <a:ext cx="11111046" cy="540000"/>
          </a:xfrm>
        </p:spPr>
        <p:txBody>
          <a:bodyPr/>
          <a:lstStyle>
            <a:lvl1pPr marL="0" indent="0">
              <a:buNone/>
              <a:defRPr baseline="0">
                <a:solidFill>
                  <a:schemeClr val="bg1">
                    <a:lumMod val="75000"/>
                  </a:schemeClr>
                </a:solidFill>
              </a:defRPr>
            </a:lvl1pPr>
          </a:lstStyle>
          <a:p>
            <a:pPr lvl="0"/>
            <a:r>
              <a:rPr lang="en-US" noProof="0"/>
              <a:t>Enter your subtitle here</a:t>
            </a:r>
          </a:p>
        </p:txBody>
      </p:sp>
    </p:spTree>
    <p:extLst>
      <p:ext uri="{BB962C8B-B14F-4D97-AF65-F5344CB8AC3E}">
        <p14:creationId xmlns:p14="http://schemas.microsoft.com/office/powerpoint/2010/main" val="164526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42"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www.presentationgo.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hyperlink" Target="http://www.presentationgo.com/" TargetMode="External"/><Relationship Id="rId4" Type="http://schemas.openxmlformats.org/officeDocument/2006/relationships/slideLayout" Target="../slideLayouts/slideLayout1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1.png"/><Relationship Id="rId5" Type="http://schemas.openxmlformats.org/officeDocument/2006/relationships/slideLayout" Target="../slideLayouts/slideLayout24.xml"/><Relationship Id="rId10" Type="http://schemas.openxmlformats.org/officeDocument/2006/relationships/hyperlink" Target="http://www.presentationgo.com/" TargetMode="External"/><Relationship Id="rId4" Type="http://schemas.openxmlformats.org/officeDocument/2006/relationships/slideLayout" Target="../slideLayouts/slideLayout2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5F5E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B7600-67E3-4D97-B453-880E2742B982}" type="slidenum">
              <a:rPr lang="en-US" smtClean="0"/>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2"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3"/>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 id="2147483715" r:id="rId9"/>
    <p:sldLayoutId id="2147483742"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672B7600-67E3-4D97-B453-880E2742B982}" type="slidenum">
              <a:rPr lang="en-US" smtClean="0"/>
              <a:pPr/>
              <a:t>‹#›</a:t>
            </a:fld>
            <a:endParaRPr lang="en-US"/>
          </a:p>
        </p:txBody>
      </p:sp>
      <p:grpSp>
        <p:nvGrpSpPr>
          <p:cNvPr id="12" name="Group 11">
            <a:extLst>
              <a:ext uri="{FF2B5EF4-FFF2-40B4-BE49-F238E27FC236}">
                <a16:creationId xmlns:a16="http://schemas.microsoft.com/office/drawing/2014/main" id="{E2410614-AD67-A1B8-2188-18AA53B12859}"/>
              </a:ext>
            </a:extLst>
          </p:cNvPr>
          <p:cNvGrpSpPr/>
          <p:nvPr userDrawn="1"/>
        </p:nvGrpSpPr>
        <p:grpSpPr>
          <a:xfrm>
            <a:off x="12313760" y="-58780"/>
            <a:ext cx="1738741" cy="604829"/>
            <a:chOff x="-1808527" y="-16654"/>
            <a:chExt cx="1738741" cy="604829"/>
          </a:xfrm>
        </p:grpSpPr>
        <p:grpSp>
          <p:nvGrpSpPr>
            <p:cNvPr id="13" name="Group 12">
              <a:extLst>
                <a:ext uri="{FF2B5EF4-FFF2-40B4-BE49-F238E27FC236}">
                  <a16:creationId xmlns:a16="http://schemas.microsoft.com/office/drawing/2014/main" id="{C748174B-C7A3-7CB0-60BE-F217DB306B75}"/>
                </a:ext>
              </a:extLst>
            </p:cNvPr>
            <p:cNvGrpSpPr/>
            <p:nvPr userDrawn="1"/>
          </p:nvGrpSpPr>
          <p:grpSpPr>
            <a:xfrm>
              <a:off x="-1808527" y="-16654"/>
              <a:ext cx="1738741" cy="604829"/>
              <a:chOff x="-2250002" y="21447"/>
              <a:chExt cx="1738741" cy="604829"/>
            </a:xfrm>
          </p:grpSpPr>
          <p:sp>
            <p:nvSpPr>
              <p:cNvPr id="17" name="TextBox 16">
                <a:extLst>
                  <a:ext uri="{FF2B5EF4-FFF2-40B4-BE49-F238E27FC236}">
                    <a16:creationId xmlns:a16="http://schemas.microsoft.com/office/drawing/2014/main" id="{3D689C4C-F2D8-275E-34C5-D53400CB0FEB}"/>
                  </a:ext>
                </a:extLst>
              </p:cNvPr>
              <p:cNvSpPr txBox="1"/>
              <p:nvPr userDrawn="1"/>
            </p:nvSpPr>
            <p:spPr>
              <a:xfrm>
                <a:off x="-2250002" y="21447"/>
                <a:ext cx="343364" cy="246221"/>
              </a:xfrm>
              <a:prstGeom prst="rect">
                <a:avLst/>
              </a:prstGeom>
              <a:noFill/>
            </p:spPr>
            <p:txBody>
              <a:bodyPr wrap="none" rtlCol="0">
                <a:spAutoFit/>
              </a:bodyPr>
              <a:lstStyle/>
              <a:p>
                <a:r>
                  <a:rPr lang="en-US" sz="1000" dirty="0">
                    <a:latin typeface="+mj-lt"/>
                    <a:ea typeface="Open Sans" panose="020B0606030504020204" pitchFamily="34" charset="0"/>
                    <a:cs typeface="Open Sans" panose="020B0606030504020204" pitchFamily="34" charset="0"/>
                  </a:rPr>
                  <a:t>By:</a:t>
                </a:r>
              </a:p>
            </p:txBody>
          </p:sp>
          <p:sp>
            <p:nvSpPr>
              <p:cNvPr id="18" name="TextBox 17">
                <a:extLst>
                  <a:ext uri="{FF2B5EF4-FFF2-40B4-BE49-F238E27FC236}">
                    <a16:creationId xmlns:a16="http://schemas.microsoft.com/office/drawing/2014/main" id="{41CE954A-C5CF-833F-B550-534A538735A4}"/>
                  </a:ext>
                </a:extLst>
              </p:cNvPr>
              <p:cNvSpPr txBox="1"/>
              <p:nvPr userDrawn="1"/>
            </p:nvSpPr>
            <p:spPr>
              <a:xfrm>
                <a:off x="-950805" y="380055"/>
                <a:ext cx="439544" cy="246221"/>
              </a:xfrm>
              <a:prstGeom prst="rect">
                <a:avLst/>
              </a:prstGeom>
              <a:noFill/>
            </p:spPr>
            <p:txBody>
              <a:bodyPr wrap="none" rtlCol="0">
                <a:spAutoFit/>
              </a:bodyPr>
              <a:lstStyle/>
              <a:p>
                <a:r>
                  <a:rPr lang="en-US" sz="1000" dirty="0">
                    <a:latin typeface="+mj-lt"/>
                    <a:ea typeface="Open Sans" panose="020B0606030504020204" pitchFamily="34" charset="0"/>
                    <a:cs typeface="Open Sans" panose="020B0606030504020204" pitchFamily="34" charset="0"/>
                  </a:rPr>
                  <a:t>.com</a:t>
                </a:r>
              </a:p>
            </p:txBody>
          </p:sp>
        </p:grpSp>
        <p:grpSp>
          <p:nvGrpSpPr>
            <p:cNvPr id="14" name="Group 13">
              <a:extLst>
                <a:ext uri="{FF2B5EF4-FFF2-40B4-BE49-F238E27FC236}">
                  <a16:creationId xmlns:a16="http://schemas.microsoft.com/office/drawing/2014/main" id="{F7836CFB-B425-F952-7EC0-F257F88D0409}"/>
                </a:ext>
              </a:extLst>
            </p:cNvPr>
            <p:cNvGrpSpPr/>
            <p:nvPr userDrawn="1"/>
          </p:nvGrpSpPr>
          <p:grpSpPr>
            <a:xfrm>
              <a:off x="-1719071" y="218885"/>
              <a:ext cx="1547194" cy="159662"/>
              <a:chOff x="757647" y="1021854"/>
              <a:chExt cx="5325710" cy="549583"/>
            </a:xfrm>
          </p:grpSpPr>
          <p:sp>
            <p:nvSpPr>
              <p:cNvPr id="15" name="Shape">
                <a:extLst>
                  <a:ext uri="{FF2B5EF4-FFF2-40B4-BE49-F238E27FC236}">
                    <a16:creationId xmlns:a16="http://schemas.microsoft.com/office/drawing/2014/main" id="{F2DC34CA-2B11-D3D8-1C3E-5C962AD37979}"/>
                  </a:ext>
                </a:extLst>
              </p:cNvPr>
              <p:cNvSpPr/>
              <p:nvPr userDrawn="1"/>
            </p:nvSpPr>
            <p:spPr>
              <a:xfrm>
                <a:off x="757647" y="1022945"/>
                <a:ext cx="4193833" cy="548492"/>
              </a:xfrm>
              <a:custGeom>
                <a:avLst/>
                <a:gdLst/>
                <a:ahLst/>
                <a:cxnLst>
                  <a:cxn ang="0">
                    <a:pos x="wd2" y="hd2"/>
                  </a:cxn>
                  <a:cxn ang="5400000">
                    <a:pos x="wd2" y="hd2"/>
                  </a:cxn>
                  <a:cxn ang="10800000">
                    <a:pos x="wd2" y="hd2"/>
                  </a:cxn>
                  <a:cxn ang="16200000">
                    <a:pos x="wd2" y="hd2"/>
                  </a:cxn>
                </a:cxnLst>
                <a:rect l="0" t="0" r="r" b="b"/>
                <a:pathLst>
                  <a:path w="21600" h="21600" extrusionOk="0">
                    <a:moveTo>
                      <a:pt x="0" y="2662"/>
                    </a:moveTo>
                    <a:lnTo>
                      <a:pt x="882" y="2662"/>
                    </a:lnTo>
                    <a:cubicBezTo>
                      <a:pt x="1028" y="2662"/>
                      <a:pt x="1163" y="2791"/>
                      <a:pt x="1280" y="3049"/>
                    </a:cubicBezTo>
                    <a:cubicBezTo>
                      <a:pt x="1398" y="3307"/>
                      <a:pt x="1500" y="3693"/>
                      <a:pt x="1584" y="4165"/>
                    </a:cubicBezTo>
                    <a:cubicBezTo>
                      <a:pt x="1668" y="4638"/>
                      <a:pt x="1730" y="5239"/>
                      <a:pt x="1775" y="5969"/>
                    </a:cubicBezTo>
                    <a:cubicBezTo>
                      <a:pt x="1820" y="6656"/>
                      <a:pt x="1842" y="7472"/>
                      <a:pt x="1842" y="8374"/>
                    </a:cubicBezTo>
                    <a:cubicBezTo>
                      <a:pt x="1842" y="9447"/>
                      <a:pt x="1814" y="10392"/>
                      <a:pt x="1763" y="11165"/>
                    </a:cubicBezTo>
                    <a:cubicBezTo>
                      <a:pt x="1707" y="11938"/>
                      <a:pt x="1634" y="12625"/>
                      <a:pt x="1544" y="13140"/>
                    </a:cubicBezTo>
                    <a:cubicBezTo>
                      <a:pt x="1455" y="13656"/>
                      <a:pt x="1348" y="14042"/>
                      <a:pt x="1224" y="14300"/>
                    </a:cubicBezTo>
                    <a:cubicBezTo>
                      <a:pt x="1101" y="14557"/>
                      <a:pt x="972" y="14686"/>
                      <a:pt x="837" y="14686"/>
                    </a:cubicBezTo>
                    <a:lnTo>
                      <a:pt x="590" y="14686"/>
                    </a:lnTo>
                    <a:lnTo>
                      <a:pt x="590" y="21299"/>
                    </a:lnTo>
                    <a:lnTo>
                      <a:pt x="0" y="21299"/>
                    </a:lnTo>
                    <a:lnTo>
                      <a:pt x="0" y="2662"/>
                    </a:lnTo>
                    <a:close/>
                    <a:moveTo>
                      <a:pt x="584" y="11251"/>
                    </a:moveTo>
                    <a:lnTo>
                      <a:pt x="798" y="11251"/>
                    </a:lnTo>
                    <a:cubicBezTo>
                      <a:pt x="854" y="11251"/>
                      <a:pt x="910" y="11208"/>
                      <a:pt x="966" y="11122"/>
                    </a:cubicBezTo>
                    <a:cubicBezTo>
                      <a:pt x="1022" y="11036"/>
                      <a:pt x="1067" y="10864"/>
                      <a:pt x="1106" y="10650"/>
                    </a:cubicBezTo>
                    <a:cubicBezTo>
                      <a:pt x="1146" y="10435"/>
                      <a:pt x="1179" y="10177"/>
                      <a:pt x="1202" y="9834"/>
                    </a:cubicBezTo>
                    <a:cubicBezTo>
                      <a:pt x="1224" y="9490"/>
                      <a:pt x="1241" y="9104"/>
                      <a:pt x="1241" y="8588"/>
                    </a:cubicBezTo>
                    <a:cubicBezTo>
                      <a:pt x="1241" y="7730"/>
                      <a:pt x="1202" y="7085"/>
                      <a:pt x="1129" y="6656"/>
                    </a:cubicBezTo>
                    <a:cubicBezTo>
                      <a:pt x="1050" y="6227"/>
                      <a:pt x="955" y="6012"/>
                      <a:pt x="826" y="6012"/>
                    </a:cubicBezTo>
                    <a:lnTo>
                      <a:pt x="590" y="6012"/>
                    </a:lnTo>
                    <a:lnTo>
                      <a:pt x="590" y="11251"/>
                    </a:lnTo>
                    <a:close/>
                    <a:moveTo>
                      <a:pt x="2179" y="21256"/>
                    </a:moveTo>
                    <a:lnTo>
                      <a:pt x="2179" y="7085"/>
                    </a:lnTo>
                    <a:lnTo>
                      <a:pt x="2628" y="7085"/>
                    </a:lnTo>
                    <a:lnTo>
                      <a:pt x="2685" y="9576"/>
                    </a:lnTo>
                    <a:cubicBezTo>
                      <a:pt x="2707" y="9233"/>
                      <a:pt x="2735" y="8889"/>
                      <a:pt x="2769" y="8546"/>
                    </a:cubicBezTo>
                    <a:cubicBezTo>
                      <a:pt x="2802" y="8202"/>
                      <a:pt x="2842" y="7901"/>
                      <a:pt x="2887" y="7644"/>
                    </a:cubicBezTo>
                    <a:cubicBezTo>
                      <a:pt x="2932" y="7386"/>
                      <a:pt x="2988" y="7171"/>
                      <a:pt x="3044" y="7043"/>
                    </a:cubicBezTo>
                    <a:cubicBezTo>
                      <a:pt x="3106" y="6871"/>
                      <a:pt x="3173" y="6828"/>
                      <a:pt x="3246" y="6828"/>
                    </a:cubicBezTo>
                    <a:cubicBezTo>
                      <a:pt x="3302" y="6828"/>
                      <a:pt x="3353" y="6871"/>
                      <a:pt x="3403" y="7000"/>
                    </a:cubicBezTo>
                    <a:cubicBezTo>
                      <a:pt x="3448" y="7128"/>
                      <a:pt x="3488" y="7214"/>
                      <a:pt x="3516" y="7386"/>
                    </a:cubicBezTo>
                    <a:lnTo>
                      <a:pt x="3426" y="10779"/>
                    </a:lnTo>
                    <a:cubicBezTo>
                      <a:pt x="3398" y="10650"/>
                      <a:pt x="3364" y="10564"/>
                      <a:pt x="3319" y="10435"/>
                    </a:cubicBezTo>
                    <a:cubicBezTo>
                      <a:pt x="3274" y="10349"/>
                      <a:pt x="3224" y="10306"/>
                      <a:pt x="3156" y="10306"/>
                    </a:cubicBezTo>
                    <a:cubicBezTo>
                      <a:pt x="3038" y="10306"/>
                      <a:pt x="2937" y="10607"/>
                      <a:pt x="2859" y="11208"/>
                    </a:cubicBezTo>
                    <a:cubicBezTo>
                      <a:pt x="2780" y="11809"/>
                      <a:pt x="2741" y="12840"/>
                      <a:pt x="2741" y="14257"/>
                    </a:cubicBezTo>
                    <a:lnTo>
                      <a:pt x="2741" y="21342"/>
                    </a:lnTo>
                    <a:lnTo>
                      <a:pt x="2179" y="21342"/>
                    </a:lnTo>
                    <a:close/>
                    <a:moveTo>
                      <a:pt x="5279" y="15416"/>
                    </a:moveTo>
                    <a:lnTo>
                      <a:pt x="4083" y="15416"/>
                    </a:lnTo>
                    <a:lnTo>
                      <a:pt x="4083" y="15545"/>
                    </a:lnTo>
                    <a:cubicBezTo>
                      <a:pt x="4083" y="16533"/>
                      <a:pt x="4134" y="17263"/>
                      <a:pt x="4235" y="17692"/>
                    </a:cubicBezTo>
                    <a:cubicBezTo>
                      <a:pt x="4336" y="18165"/>
                      <a:pt x="4459" y="18379"/>
                      <a:pt x="4611" y="18379"/>
                    </a:cubicBezTo>
                    <a:cubicBezTo>
                      <a:pt x="4718" y="18379"/>
                      <a:pt x="4807" y="18293"/>
                      <a:pt x="4886" y="18165"/>
                    </a:cubicBezTo>
                    <a:cubicBezTo>
                      <a:pt x="4965" y="17993"/>
                      <a:pt x="5032" y="17821"/>
                      <a:pt x="5088" y="17606"/>
                    </a:cubicBezTo>
                    <a:lnTo>
                      <a:pt x="5195" y="20612"/>
                    </a:lnTo>
                    <a:cubicBezTo>
                      <a:pt x="5128" y="20870"/>
                      <a:pt x="5038" y="21085"/>
                      <a:pt x="4931" y="21299"/>
                    </a:cubicBezTo>
                    <a:cubicBezTo>
                      <a:pt x="4824" y="21514"/>
                      <a:pt x="4695" y="21600"/>
                      <a:pt x="4538" y="21600"/>
                    </a:cubicBezTo>
                    <a:cubicBezTo>
                      <a:pt x="4398" y="21600"/>
                      <a:pt x="4268" y="21471"/>
                      <a:pt x="4145" y="21171"/>
                    </a:cubicBezTo>
                    <a:cubicBezTo>
                      <a:pt x="4021" y="20870"/>
                      <a:pt x="3909" y="20441"/>
                      <a:pt x="3819" y="19839"/>
                    </a:cubicBezTo>
                    <a:cubicBezTo>
                      <a:pt x="3724" y="19238"/>
                      <a:pt x="3651" y="18508"/>
                      <a:pt x="3594" y="17606"/>
                    </a:cubicBezTo>
                    <a:cubicBezTo>
                      <a:pt x="3538" y="16705"/>
                      <a:pt x="3510" y="15631"/>
                      <a:pt x="3510" y="14343"/>
                    </a:cubicBezTo>
                    <a:cubicBezTo>
                      <a:pt x="3510" y="13226"/>
                      <a:pt x="3533" y="12196"/>
                      <a:pt x="3578" y="11251"/>
                    </a:cubicBezTo>
                    <a:cubicBezTo>
                      <a:pt x="3622" y="10306"/>
                      <a:pt x="3684" y="9533"/>
                      <a:pt x="3768" y="8846"/>
                    </a:cubicBezTo>
                    <a:cubicBezTo>
                      <a:pt x="3853" y="8159"/>
                      <a:pt x="3948" y="7644"/>
                      <a:pt x="4066" y="7300"/>
                    </a:cubicBezTo>
                    <a:cubicBezTo>
                      <a:pt x="4178" y="6957"/>
                      <a:pt x="4308" y="6742"/>
                      <a:pt x="4448" y="6742"/>
                    </a:cubicBezTo>
                    <a:cubicBezTo>
                      <a:pt x="4701" y="6742"/>
                      <a:pt x="4903" y="7343"/>
                      <a:pt x="5060" y="8503"/>
                    </a:cubicBezTo>
                    <a:cubicBezTo>
                      <a:pt x="5212" y="9662"/>
                      <a:pt x="5290" y="11380"/>
                      <a:pt x="5290" y="13527"/>
                    </a:cubicBezTo>
                    <a:lnTo>
                      <a:pt x="5290" y="15416"/>
                    </a:lnTo>
                    <a:close/>
                    <a:moveTo>
                      <a:pt x="4695" y="12453"/>
                    </a:moveTo>
                    <a:cubicBezTo>
                      <a:pt x="4695" y="12110"/>
                      <a:pt x="4690" y="11809"/>
                      <a:pt x="4678" y="11466"/>
                    </a:cubicBezTo>
                    <a:cubicBezTo>
                      <a:pt x="4667" y="11165"/>
                      <a:pt x="4650" y="10864"/>
                      <a:pt x="4628" y="10607"/>
                    </a:cubicBezTo>
                    <a:cubicBezTo>
                      <a:pt x="4605" y="10349"/>
                      <a:pt x="4577" y="10177"/>
                      <a:pt x="4544" y="10006"/>
                    </a:cubicBezTo>
                    <a:cubicBezTo>
                      <a:pt x="4510" y="9877"/>
                      <a:pt x="4465" y="9791"/>
                      <a:pt x="4420" y="9791"/>
                    </a:cubicBezTo>
                    <a:cubicBezTo>
                      <a:pt x="4330" y="9791"/>
                      <a:pt x="4257" y="10049"/>
                      <a:pt x="4195" y="10521"/>
                    </a:cubicBezTo>
                    <a:cubicBezTo>
                      <a:pt x="4134" y="10993"/>
                      <a:pt x="4100" y="11637"/>
                      <a:pt x="4089" y="12496"/>
                    </a:cubicBezTo>
                    <a:lnTo>
                      <a:pt x="4695" y="12453"/>
                    </a:lnTo>
                    <a:close/>
                    <a:moveTo>
                      <a:pt x="6773" y="10693"/>
                    </a:moveTo>
                    <a:cubicBezTo>
                      <a:pt x="6706" y="10435"/>
                      <a:pt x="6633" y="10220"/>
                      <a:pt x="6554" y="10091"/>
                    </a:cubicBezTo>
                    <a:cubicBezTo>
                      <a:pt x="6476" y="9963"/>
                      <a:pt x="6402" y="9877"/>
                      <a:pt x="6329" y="9877"/>
                    </a:cubicBezTo>
                    <a:cubicBezTo>
                      <a:pt x="6262" y="9877"/>
                      <a:pt x="6206" y="9963"/>
                      <a:pt x="6167" y="10134"/>
                    </a:cubicBezTo>
                    <a:cubicBezTo>
                      <a:pt x="6127" y="10306"/>
                      <a:pt x="6105" y="10564"/>
                      <a:pt x="6105" y="10864"/>
                    </a:cubicBezTo>
                    <a:cubicBezTo>
                      <a:pt x="6105" y="11208"/>
                      <a:pt x="6127" y="11466"/>
                      <a:pt x="6167" y="11723"/>
                    </a:cubicBezTo>
                    <a:cubicBezTo>
                      <a:pt x="6206" y="11938"/>
                      <a:pt x="6285" y="12196"/>
                      <a:pt x="6402" y="12453"/>
                    </a:cubicBezTo>
                    <a:lnTo>
                      <a:pt x="6520" y="12711"/>
                    </a:lnTo>
                    <a:cubicBezTo>
                      <a:pt x="6672" y="13054"/>
                      <a:pt x="6790" y="13570"/>
                      <a:pt x="6869" y="14257"/>
                    </a:cubicBezTo>
                    <a:cubicBezTo>
                      <a:pt x="6947" y="14944"/>
                      <a:pt x="6987" y="15803"/>
                      <a:pt x="6987" y="16876"/>
                    </a:cubicBezTo>
                    <a:cubicBezTo>
                      <a:pt x="6987" y="17563"/>
                      <a:pt x="6970" y="18208"/>
                      <a:pt x="6930" y="18809"/>
                    </a:cubicBezTo>
                    <a:cubicBezTo>
                      <a:pt x="6891" y="19410"/>
                      <a:pt x="6835" y="19882"/>
                      <a:pt x="6768" y="20312"/>
                    </a:cubicBezTo>
                    <a:cubicBezTo>
                      <a:pt x="6695" y="20741"/>
                      <a:pt x="6610" y="21042"/>
                      <a:pt x="6515" y="21256"/>
                    </a:cubicBezTo>
                    <a:cubicBezTo>
                      <a:pt x="6414" y="21471"/>
                      <a:pt x="6307" y="21600"/>
                      <a:pt x="6183" y="21600"/>
                    </a:cubicBezTo>
                    <a:cubicBezTo>
                      <a:pt x="6054" y="21600"/>
                      <a:pt x="5936" y="21514"/>
                      <a:pt x="5835" y="21342"/>
                    </a:cubicBezTo>
                    <a:cubicBezTo>
                      <a:pt x="5734" y="21171"/>
                      <a:pt x="5639" y="20913"/>
                      <a:pt x="5554" y="20569"/>
                    </a:cubicBezTo>
                    <a:lnTo>
                      <a:pt x="5678" y="17435"/>
                    </a:lnTo>
                    <a:cubicBezTo>
                      <a:pt x="5751" y="17735"/>
                      <a:pt x="5830" y="17950"/>
                      <a:pt x="5914" y="18165"/>
                    </a:cubicBezTo>
                    <a:cubicBezTo>
                      <a:pt x="5993" y="18336"/>
                      <a:pt x="6077" y="18465"/>
                      <a:pt x="6161" y="18465"/>
                    </a:cubicBezTo>
                    <a:cubicBezTo>
                      <a:pt x="6256" y="18465"/>
                      <a:pt x="6329" y="18336"/>
                      <a:pt x="6369" y="18122"/>
                    </a:cubicBezTo>
                    <a:cubicBezTo>
                      <a:pt x="6408" y="17907"/>
                      <a:pt x="6431" y="17649"/>
                      <a:pt x="6431" y="17349"/>
                    </a:cubicBezTo>
                    <a:cubicBezTo>
                      <a:pt x="6431" y="17177"/>
                      <a:pt x="6425" y="17005"/>
                      <a:pt x="6419" y="16876"/>
                    </a:cubicBezTo>
                    <a:cubicBezTo>
                      <a:pt x="6408" y="16748"/>
                      <a:pt x="6397" y="16619"/>
                      <a:pt x="6369" y="16490"/>
                    </a:cubicBezTo>
                    <a:cubicBezTo>
                      <a:pt x="6346" y="16361"/>
                      <a:pt x="6313" y="16275"/>
                      <a:pt x="6268" y="16146"/>
                    </a:cubicBezTo>
                    <a:cubicBezTo>
                      <a:pt x="6223" y="16017"/>
                      <a:pt x="6172" y="15889"/>
                      <a:pt x="6105" y="15760"/>
                    </a:cubicBezTo>
                    <a:lnTo>
                      <a:pt x="5987" y="15502"/>
                    </a:lnTo>
                    <a:cubicBezTo>
                      <a:pt x="5835" y="15116"/>
                      <a:pt x="5723" y="14600"/>
                      <a:pt x="5656" y="13956"/>
                    </a:cubicBezTo>
                    <a:cubicBezTo>
                      <a:pt x="5588" y="13312"/>
                      <a:pt x="5549" y="12410"/>
                      <a:pt x="5549" y="11294"/>
                    </a:cubicBezTo>
                    <a:cubicBezTo>
                      <a:pt x="5549" y="10650"/>
                      <a:pt x="5566" y="10049"/>
                      <a:pt x="5599" y="9490"/>
                    </a:cubicBezTo>
                    <a:cubicBezTo>
                      <a:pt x="5633" y="8932"/>
                      <a:pt x="5684" y="8460"/>
                      <a:pt x="5745" y="8073"/>
                    </a:cubicBezTo>
                    <a:cubicBezTo>
                      <a:pt x="5807" y="7687"/>
                      <a:pt x="5886" y="7343"/>
                      <a:pt x="5976" y="7128"/>
                    </a:cubicBezTo>
                    <a:cubicBezTo>
                      <a:pt x="6066" y="6914"/>
                      <a:pt x="6172" y="6785"/>
                      <a:pt x="6290" y="6785"/>
                    </a:cubicBezTo>
                    <a:cubicBezTo>
                      <a:pt x="6408" y="6785"/>
                      <a:pt x="6520" y="6871"/>
                      <a:pt x="6622" y="7043"/>
                    </a:cubicBezTo>
                    <a:cubicBezTo>
                      <a:pt x="6723" y="7214"/>
                      <a:pt x="6812" y="7429"/>
                      <a:pt x="6897" y="7730"/>
                    </a:cubicBezTo>
                    <a:lnTo>
                      <a:pt x="6773" y="10693"/>
                    </a:lnTo>
                    <a:close/>
                    <a:moveTo>
                      <a:pt x="8992" y="15416"/>
                    </a:moveTo>
                    <a:lnTo>
                      <a:pt x="7795" y="15416"/>
                    </a:lnTo>
                    <a:lnTo>
                      <a:pt x="7795" y="15545"/>
                    </a:lnTo>
                    <a:cubicBezTo>
                      <a:pt x="7795" y="16533"/>
                      <a:pt x="7846" y="17263"/>
                      <a:pt x="7947" y="17692"/>
                    </a:cubicBezTo>
                    <a:cubicBezTo>
                      <a:pt x="8048" y="18165"/>
                      <a:pt x="8172" y="18379"/>
                      <a:pt x="8323" y="18379"/>
                    </a:cubicBezTo>
                    <a:cubicBezTo>
                      <a:pt x="8430" y="18379"/>
                      <a:pt x="8520" y="18293"/>
                      <a:pt x="8598" y="18165"/>
                    </a:cubicBezTo>
                    <a:cubicBezTo>
                      <a:pt x="8677" y="17993"/>
                      <a:pt x="8744" y="17821"/>
                      <a:pt x="8801" y="17606"/>
                    </a:cubicBezTo>
                    <a:lnTo>
                      <a:pt x="8907" y="20612"/>
                    </a:lnTo>
                    <a:cubicBezTo>
                      <a:pt x="8840" y="20870"/>
                      <a:pt x="8750" y="21085"/>
                      <a:pt x="8643" y="21299"/>
                    </a:cubicBezTo>
                    <a:cubicBezTo>
                      <a:pt x="8537" y="21514"/>
                      <a:pt x="8407" y="21600"/>
                      <a:pt x="8250" y="21600"/>
                    </a:cubicBezTo>
                    <a:cubicBezTo>
                      <a:pt x="8110" y="21600"/>
                      <a:pt x="7981" y="21471"/>
                      <a:pt x="7857" y="21171"/>
                    </a:cubicBezTo>
                    <a:cubicBezTo>
                      <a:pt x="7734" y="20870"/>
                      <a:pt x="7621" y="20441"/>
                      <a:pt x="7531" y="19839"/>
                    </a:cubicBezTo>
                    <a:cubicBezTo>
                      <a:pt x="7436" y="19238"/>
                      <a:pt x="7363" y="18508"/>
                      <a:pt x="7307" y="17606"/>
                    </a:cubicBezTo>
                    <a:cubicBezTo>
                      <a:pt x="7251" y="16705"/>
                      <a:pt x="7222" y="15631"/>
                      <a:pt x="7222" y="14343"/>
                    </a:cubicBezTo>
                    <a:cubicBezTo>
                      <a:pt x="7222" y="13226"/>
                      <a:pt x="7245" y="12196"/>
                      <a:pt x="7290" y="11251"/>
                    </a:cubicBezTo>
                    <a:cubicBezTo>
                      <a:pt x="7335" y="10306"/>
                      <a:pt x="7397" y="9533"/>
                      <a:pt x="7481" y="8846"/>
                    </a:cubicBezTo>
                    <a:cubicBezTo>
                      <a:pt x="7565" y="8159"/>
                      <a:pt x="7661" y="7644"/>
                      <a:pt x="7778" y="7300"/>
                    </a:cubicBezTo>
                    <a:cubicBezTo>
                      <a:pt x="7891" y="6957"/>
                      <a:pt x="8020" y="6742"/>
                      <a:pt x="8160" y="6742"/>
                    </a:cubicBezTo>
                    <a:cubicBezTo>
                      <a:pt x="8413" y="6742"/>
                      <a:pt x="8615" y="7343"/>
                      <a:pt x="8773" y="8503"/>
                    </a:cubicBezTo>
                    <a:cubicBezTo>
                      <a:pt x="8924" y="9662"/>
                      <a:pt x="9003" y="11380"/>
                      <a:pt x="9003" y="13527"/>
                    </a:cubicBezTo>
                    <a:lnTo>
                      <a:pt x="9003" y="15416"/>
                    </a:lnTo>
                    <a:close/>
                    <a:moveTo>
                      <a:pt x="8413" y="12453"/>
                    </a:moveTo>
                    <a:cubicBezTo>
                      <a:pt x="8413" y="12110"/>
                      <a:pt x="8407" y="11809"/>
                      <a:pt x="8396" y="11466"/>
                    </a:cubicBezTo>
                    <a:cubicBezTo>
                      <a:pt x="8385" y="11165"/>
                      <a:pt x="8368" y="10864"/>
                      <a:pt x="8346" y="10607"/>
                    </a:cubicBezTo>
                    <a:cubicBezTo>
                      <a:pt x="8323" y="10349"/>
                      <a:pt x="8295" y="10177"/>
                      <a:pt x="8261" y="10006"/>
                    </a:cubicBezTo>
                    <a:cubicBezTo>
                      <a:pt x="8228" y="9834"/>
                      <a:pt x="8183" y="9791"/>
                      <a:pt x="8138" y="9791"/>
                    </a:cubicBezTo>
                    <a:cubicBezTo>
                      <a:pt x="8048" y="9791"/>
                      <a:pt x="7975" y="10049"/>
                      <a:pt x="7913" y="10521"/>
                    </a:cubicBezTo>
                    <a:cubicBezTo>
                      <a:pt x="7851" y="10993"/>
                      <a:pt x="7818" y="11637"/>
                      <a:pt x="7807" y="12496"/>
                    </a:cubicBezTo>
                    <a:lnTo>
                      <a:pt x="8413" y="12453"/>
                    </a:lnTo>
                    <a:close/>
                    <a:moveTo>
                      <a:pt x="9913" y="21256"/>
                    </a:moveTo>
                    <a:lnTo>
                      <a:pt x="9340" y="21256"/>
                    </a:lnTo>
                    <a:lnTo>
                      <a:pt x="9340" y="7085"/>
                    </a:lnTo>
                    <a:lnTo>
                      <a:pt x="9783" y="7085"/>
                    </a:lnTo>
                    <a:lnTo>
                      <a:pt x="9851" y="8846"/>
                    </a:lnTo>
                    <a:cubicBezTo>
                      <a:pt x="9935" y="8202"/>
                      <a:pt x="10025" y="7687"/>
                      <a:pt x="10126" y="7300"/>
                    </a:cubicBezTo>
                    <a:cubicBezTo>
                      <a:pt x="10227" y="6914"/>
                      <a:pt x="10339" y="6742"/>
                      <a:pt x="10463" y="6742"/>
                    </a:cubicBezTo>
                    <a:cubicBezTo>
                      <a:pt x="10671" y="6742"/>
                      <a:pt x="10828" y="7171"/>
                      <a:pt x="10940" y="8030"/>
                    </a:cubicBezTo>
                    <a:cubicBezTo>
                      <a:pt x="11053" y="8889"/>
                      <a:pt x="11109" y="10177"/>
                      <a:pt x="11109" y="11852"/>
                    </a:cubicBezTo>
                    <a:lnTo>
                      <a:pt x="11109" y="21214"/>
                    </a:lnTo>
                    <a:lnTo>
                      <a:pt x="10536" y="21214"/>
                    </a:lnTo>
                    <a:lnTo>
                      <a:pt x="10536" y="12281"/>
                    </a:lnTo>
                    <a:cubicBezTo>
                      <a:pt x="10536" y="11594"/>
                      <a:pt x="10514" y="11036"/>
                      <a:pt x="10474" y="10650"/>
                    </a:cubicBezTo>
                    <a:cubicBezTo>
                      <a:pt x="10429" y="10263"/>
                      <a:pt x="10368" y="10048"/>
                      <a:pt x="10289" y="10048"/>
                    </a:cubicBezTo>
                    <a:cubicBezTo>
                      <a:pt x="10227" y="10048"/>
                      <a:pt x="10160" y="10177"/>
                      <a:pt x="10092" y="10478"/>
                    </a:cubicBezTo>
                    <a:cubicBezTo>
                      <a:pt x="10025" y="10736"/>
                      <a:pt x="9963" y="11122"/>
                      <a:pt x="9913" y="11551"/>
                    </a:cubicBezTo>
                    <a:lnTo>
                      <a:pt x="9913" y="21256"/>
                    </a:lnTo>
                    <a:close/>
                    <a:moveTo>
                      <a:pt x="12687" y="10220"/>
                    </a:moveTo>
                    <a:lnTo>
                      <a:pt x="12215" y="10220"/>
                    </a:lnTo>
                    <a:lnTo>
                      <a:pt x="12215" y="16189"/>
                    </a:lnTo>
                    <a:cubicBezTo>
                      <a:pt x="12215" y="16833"/>
                      <a:pt x="12232" y="17306"/>
                      <a:pt x="12271" y="17563"/>
                    </a:cubicBezTo>
                    <a:cubicBezTo>
                      <a:pt x="12311" y="17821"/>
                      <a:pt x="12361" y="17950"/>
                      <a:pt x="12429" y="17950"/>
                    </a:cubicBezTo>
                    <a:cubicBezTo>
                      <a:pt x="12479" y="17950"/>
                      <a:pt x="12530" y="17907"/>
                      <a:pt x="12580" y="17821"/>
                    </a:cubicBezTo>
                    <a:cubicBezTo>
                      <a:pt x="12631" y="17735"/>
                      <a:pt x="12670" y="17649"/>
                      <a:pt x="12698" y="17478"/>
                    </a:cubicBezTo>
                    <a:lnTo>
                      <a:pt x="12783" y="20441"/>
                    </a:lnTo>
                    <a:cubicBezTo>
                      <a:pt x="12738" y="20612"/>
                      <a:pt x="12670" y="20784"/>
                      <a:pt x="12586" y="20956"/>
                    </a:cubicBezTo>
                    <a:cubicBezTo>
                      <a:pt x="12496" y="21128"/>
                      <a:pt x="12401" y="21213"/>
                      <a:pt x="12305" y="21213"/>
                    </a:cubicBezTo>
                    <a:cubicBezTo>
                      <a:pt x="12064" y="21213"/>
                      <a:pt x="11895" y="20870"/>
                      <a:pt x="11800" y="20140"/>
                    </a:cubicBezTo>
                    <a:cubicBezTo>
                      <a:pt x="11699" y="19453"/>
                      <a:pt x="11654" y="18379"/>
                      <a:pt x="11654" y="16919"/>
                    </a:cubicBezTo>
                    <a:lnTo>
                      <a:pt x="11654" y="10220"/>
                    </a:lnTo>
                    <a:lnTo>
                      <a:pt x="11362" y="10220"/>
                    </a:lnTo>
                    <a:lnTo>
                      <a:pt x="11362" y="7085"/>
                    </a:lnTo>
                    <a:lnTo>
                      <a:pt x="11654" y="7085"/>
                    </a:lnTo>
                    <a:lnTo>
                      <a:pt x="11654" y="2791"/>
                    </a:lnTo>
                    <a:lnTo>
                      <a:pt x="12221" y="2791"/>
                    </a:lnTo>
                    <a:lnTo>
                      <a:pt x="12221" y="7085"/>
                    </a:lnTo>
                    <a:lnTo>
                      <a:pt x="12693" y="7085"/>
                    </a:lnTo>
                    <a:lnTo>
                      <a:pt x="12693" y="10220"/>
                    </a:lnTo>
                    <a:close/>
                    <a:moveTo>
                      <a:pt x="13069" y="8331"/>
                    </a:moveTo>
                    <a:cubicBezTo>
                      <a:pt x="13176" y="7858"/>
                      <a:pt x="13294" y="7472"/>
                      <a:pt x="13428" y="7214"/>
                    </a:cubicBezTo>
                    <a:cubicBezTo>
                      <a:pt x="13563" y="6914"/>
                      <a:pt x="13698" y="6785"/>
                      <a:pt x="13833" y="6785"/>
                    </a:cubicBezTo>
                    <a:cubicBezTo>
                      <a:pt x="14063" y="6785"/>
                      <a:pt x="14243" y="7214"/>
                      <a:pt x="14383" y="8073"/>
                    </a:cubicBezTo>
                    <a:cubicBezTo>
                      <a:pt x="14524" y="8932"/>
                      <a:pt x="14591" y="10263"/>
                      <a:pt x="14591" y="12110"/>
                    </a:cubicBezTo>
                    <a:lnTo>
                      <a:pt x="14591" y="21299"/>
                    </a:lnTo>
                    <a:lnTo>
                      <a:pt x="14153" y="21299"/>
                    </a:lnTo>
                    <a:lnTo>
                      <a:pt x="14102" y="19882"/>
                    </a:lnTo>
                    <a:lnTo>
                      <a:pt x="14085" y="19882"/>
                    </a:lnTo>
                    <a:cubicBezTo>
                      <a:pt x="14035" y="20398"/>
                      <a:pt x="13962" y="20827"/>
                      <a:pt x="13872" y="21128"/>
                    </a:cubicBezTo>
                    <a:cubicBezTo>
                      <a:pt x="13782" y="21471"/>
                      <a:pt x="13676" y="21600"/>
                      <a:pt x="13552" y="21600"/>
                    </a:cubicBezTo>
                    <a:cubicBezTo>
                      <a:pt x="13445" y="21600"/>
                      <a:pt x="13355" y="21471"/>
                      <a:pt x="13277" y="21256"/>
                    </a:cubicBezTo>
                    <a:cubicBezTo>
                      <a:pt x="13198" y="21042"/>
                      <a:pt x="13131" y="20698"/>
                      <a:pt x="13080" y="20312"/>
                    </a:cubicBezTo>
                    <a:cubicBezTo>
                      <a:pt x="13030" y="19925"/>
                      <a:pt x="12990" y="19453"/>
                      <a:pt x="12962" y="18895"/>
                    </a:cubicBezTo>
                    <a:cubicBezTo>
                      <a:pt x="12934" y="18336"/>
                      <a:pt x="12923" y="17778"/>
                      <a:pt x="12923" y="17177"/>
                    </a:cubicBezTo>
                    <a:cubicBezTo>
                      <a:pt x="12923" y="16361"/>
                      <a:pt x="12945" y="15631"/>
                      <a:pt x="12996" y="15073"/>
                    </a:cubicBezTo>
                    <a:cubicBezTo>
                      <a:pt x="13041" y="14472"/>
                      <a:pt x="13108" y="13999"/>
                      <a:pt x="13187" y="13613"/>
                    </a:cubicBezTo>
                    <a:cubicBezTo>
                      <a:pt x="13266" y="13226"/>
                      <a:pt x="13361" y="12969"/>
                      <a:pt x="13473" y="12797"/>
                    </a:cubicBezTo>
                    <a:cubicBezTo>
                      <a:pt x="13580" y="12625"/>
                      <a:pt x="13698" y="12539"/>
                      <a:pt x="13822" y="12539"/>
                    </a:cubicBezTo>
                    <a:lnTo>
                      <a:pt x="14012" y="12539"/>
                    </a:lnTo>
                    <a:lnTo>
                      <a:pt x="14012" y="11766"/>
                    </a:lnTo>
                    <a:cubicBezTo>
                      <a:pt x="14012" y="11251"/>
                      <a:pt x="13990" y="10821"/>
                      <a:pt x="13939" y="10564"/>
                    </a:cubicBezTo>
                    <a:cubicBezTo>
                      <a:pt x="13889" y="10263"/>
                      <a:pt x="13822" y="10134"/>
                      <a:pt x="13732" y="10134"/>
                    </a:cubicBezTo>
                    <a:cubicBezTo>
                      <a:pt x="13653" y="10134"/>
                      <a:pt x="13580" y="10220"/>
                      <a:pt x="13501" y="10392"/>
                    </a:cubicBezTo>
                    <a:cubicBezTo>
                      <a:pt x="13428" y="10564"/>
                      <a:pt x="13344" y="10864"/>
                      <a:pt x="13254" y="11251"/>
                    </a:cubicBezTo>
                    <a:lnTo>
                      <a:pt x="13069" y="8331"/>
                    </a:lnTo>
                    <a:close/>
                    <a:moveTo>
                      <a:pt x="14024" y="15116"/>
                    </a:moveTo>
                    <a:lnTo>
                      <a:pt x="13895" y="15159"/>
                    </a:lnTo>
                    <a:cubicBezTo>
                      <a:pt x="13822" y="15159"/>
                      <a:pt x="13760" y="15245"/>
                      <a:pt x="13715" y="15330"/>
                    </a:cubicBezTo>
                    <a:cubicBezTo>
                      <a:pt x="13664" y="15416"/>
                      <a:pt x="13625" y="15545"/>
                      <a:pt x="13597" y="15717"/>
                    </a:cubicBezTo>
                    <a:cubicBezTo>
                      <a:pt x="13569" y="15846"/>
                      <a:pt x="13546" y="16060"/>
                      <a:pt x="13535" y="16232"/>
                    </a:cubicBezTo>
                    <a:cubicBezTo>
                      <a:pt x="13524" y="16447"/>
                      <a:pt x="13518" y="16662"/>
                      <a:pt x="13518" y="16876"/>
                    </a:cubicBezTo>
                    <a:cubicBezTo>
                      <a:pt x="13518" y="17478"/>
                      <a:pt x="13541" y="17907"/>
                      <a:pt x="13591" y="18122"/>
                    </a:cubicBezTo>
                    <a:cubicBezTo>
                      <a:pt x="13636" y="18336"/>
                      <a:pt x="13692" y="18465"/>
                      <a:pt x="13754" y="18465"/>
                    </a:cubicBezTo>
                    <a:cubicBezTo>
                      <a:pt x="13816" y="18465"/>
                      <a:pt x="13872" y="18336"/>
                      <a:pt x="13923" y="18036"/>
                    </a:cubicBezTo>
                    <a:cubicBezTo>
                      <a:pt x="13973" y="17778"/>
                      <a:pt x="14007" y="17478"/>
                      <a:pt x="14029" y="17134"/>
                    </a:cubicBezTo>
                    <a:lnTo>
                      <a:pt x="14029" y="15116"/>
                    </a:lnTo>
                    <a:close/>
                    <a:moveTo>
                      <a:pt x="16192" y="10220"/>
                    </a:moveTo>
                    <a:lnTo>
                      <a:pt x="15720" y="10220"/>
                    </a:lnTo>
                    <a:lnTo>
                      <a:pt x="15720" y="16189"/>
                    </a:lnTo>
                    <a:cubicBezTo>
                      <a:pt x="15720" y="16833"/>
                      <a:pt x="15737" y="17306"/>
                      <a:pt x="15776" y="17563"/>
                    </a:cubicBezTo>
                    <a:cubicBezTo>
                      <a:pt x="15815" y="17821"/>
                      <a:pt x="15866" y="17950"/>
                      <a:pt x="15933" y="17950"/>
                    </a:cubicBezTo>
                    <a:cubicBezTo>
                      <a:pt x="15984" y="17950"/>
                      <a:pt x="16034" y="17907"/>
                      <a:pt x="16085" y="17821"/>
                    </a:cubicBezTo>
                    <a:cubicBezTo>
                      <a:pt x="16135" y="17735"/>
                      <a:pt x="16175" y="17649"/>
                      <a:pt x="16203" y="17478"/>
                    </a:cubicBezTo>
                    <a:lnTo>
                      <a:pt x="16287" y="20441"/>
                    </a:lnTo>
                    <a:cubicBezTo>
                      <a:pt x="16242" y="20612"/>
                      <a:pt x="16175" y="20784"/>
                      <a:pt x="16090" y="20956"/>
                    </a:cubicBezTo>
                    <a:cubicBezTo>
                      <a:pt x="16001" y="21128"/>
                      <a:pt x="15905" y="21213"/>
                      <a:pt x="15810" y="21213"/>
                    </a:cubicBezTo>
                    <a:cubicBezTo>
                      <a:pt x="15568" y="21213"/>
                      <a:pt x="15400" y="20870"/>
                      <a:pt x="15304" y="20140"/>
                    </a:cubicBezTo>
                    <a:cubicBezTo>
                      <a:pt x="15203" y="19453"/>
                      <a:pt x="15158" y="18379"/>
                      <a:pt x="15158" y="16919"/>
                    </a:cubicBezTo>
                    <a:lnTo>
                      <a:pt x="15158" y="10220"/>
                    </a:lnTo>
                    <a:lnTo>
                      <a:pt x="14866" y="10220"/>
                    </a:lnTo>
                    <a:lnTo>
                      <a:pt x="14866" y="7085"/>
                    </a:lnTo>
                    <a:lnTo>
                      <a:pt x="15158" y="7085"/>
                    </a:lnTo>
                    <a:lnTo>
                      <a:pt x="15158" y="2791"/>
                    </a:lnTo>
                    <a:lnTo>
                      <a:pt x="15725" y="2791"/>
                    </a:lnTo>
                    <a:lnTo>
                      <a:pt x="15725" y="7085"/>
                    </a:lnTo>
                    <a:lnTo>
                      <a:pt x="16197" y="7085"/>
                    </a:lnTo>
                    <a:lnTo>
                      <a:pt x="16197" y="10220"/>
                    </a:lnTo>
                    <a:close/>
                    <a:moveTo>
                      <a:pt x="16871" y="4294"/>
                    </a:moveTo>
                    <a:cubicBezTo>
                      <a:pt x="16776" y="4294"/>
                      <a:pt x="16697" y="4080"/>
                      <a:pt x="16646" y="3650"/>
                    </a:cubicBezTo>
                    <a:cubicBezTo>
                      <a:pt x="16596" y="3221"/>
                      <a:pt x="16568" y="2705"/>
                      <a:pt x="16568" y="2147"/>
                    </a:cubicBezTo>
                    <a:cubicBezTo>
                      <a:pt x="16568" y="1546"/>
                      <a:pt x="16596" y="1031"/>
                      <a:pt x="16646" y="644"/>
                    </a:cubicBezTo>
                    <a:cubicBezTo>
                      <a:pt x="16697" y="215"/>
                      <a:pt x="16776" y="0"/>
                      <a:pt x="16866" y="0"/>
                    </a:cubicBezTo>
                    <a:cubicBezTo>
                      <a:pt x="16961" y="0"/>
                      <a:pt x="17034" y="215"/>
                      <a:pt x="17085" y="601"/>
                    </a:cubicBezTo>
                    <a:cubicBezTo>
                      <a:pt x="17135" y="1031"/>
                      <a:pt x="17163" y="1546"/>
                      <a:pt x="17163" y="2147"/>
                    </a:cubicBezTo>
                    <a:cubicBezTo>
                      <a:pt x="17163" y="2748"/>
                      <a:pt x="17135" y="3264"/>
                      <a:pt x="17085" y="3693"/>
                    </a:cubicBezTo>
                    <a:cubicBezTo>
                      <a:pt x="17045" y="4122"/>
                      <a:pt x="16972" y="4294"/>
                      <a:pt x="16871" y="4294"/>
                    </a:cubicBezTo>
                    <a:close/>
                    <a:moveTo>
                      <a:pt x="16585" y="21256"/>
                    </a:moveTo>
                    <a:lnTo>
                      <a:pt x="16585" y="7085"/>
                    </a:lnTo>
                    <a:lnTo>
                      <a:pt x="17158" y="7085"/>
                    </a:lnTo>
                    <a:lnTo>
                      <a:pt x="17158" y="21256"/>
                    </a:lnTo>
                    <a:lnTo>
                      <a:pt x="16585" y="21256"/>
                    </a:lnTo>
                    <a:close/>
                    <a:moveTo>
                      <a:pt x="19477" y="14085"/>
                    </a:moveTo>
                    <a:cubicBezTo>
                      <a:pt x="19477" y="15245"/>
                      <a:pt x="19455" y="16275"/>
                      <a:pt x="19404" y="17220"/>
                    </a:cubicBezTo>
                    <a:cubicBezTo>
                      <a:pt x="19354" y="18165"/>
                      <a:pt x="19286" y="18938"/>
                      <a:pt x="19196" y="19582"/>
                    </a:cubicBezTo>
                    <a:cubicBezTo>
                      <a:pt x="19106" y="20226"/>
                      <a:pt x="19005" y="20741"/>
                      <a:pt x="18887" y="21085"/>
                    </a:cubicBezTo>
                    <a:cubicBezTo>
                      <a:pt x="18769" y="21428"/>
                      <a:pt x="18640" y="21600"/>
                      <a:pt x="18505" y="21600"/>
                    </a:cubicBezTo>
                    <a:cubicBezTo>
                      <a:pt x="18371" y="21600"/>
                      <a:pt x="18241" y="21428"/>
                      <a:pt x="18124" y="21128"/>
                    </a:cubicBezTo>
                    <a:cubicBezTo>
                      <a:pt x="18006" y="20784"/>
                      <a:pt x="17905" y="20355"/>
                      <a:pt x="17820" y="19711"/>
                    </a:cubicBezTo>
                    <a:cubicBezTo>
                      <a:pt x="17736" y="19109"/>
                      <a:pt x="17669" y="18336"/>
                      <a:pt x="17618" y="17435"/>
                    </a:cubicBezTo>
                    <a:cubicBezTo>
                      <a:pt x="17568" y="16533"/>
                      <a:pt x="17545" y="15502"/>
                      <a:pt x="17545" y="14386"/>
                    </a:cubicBezTo>
                    <a:cubicBezTo>
                      <a:pt x="17545" y="13183"/>
                      <a:pt x="17568" y="12110"/>
                      <a:pt x="17618" y="11165"/>
                    </a:cubicBezTo>
                    <a:cubicBezTo>
                      <a:pt x="17669" y="10220"/>
                      <a:pt x="17736" y="9404"/>
                      <a:pt x="17826" y="8760"/>
                    </a:cubicBezTo>
                    <a:cubicBezTo>
                      <a:pt x="17916" y="8116"/>
                      <a:pt x="18017" y="7601"/>
                      <a:pt x="18135" y="7257"/>
                    </a:cubicBezTo>
                    <a:cubicBezTo>
                      <a:pt x="18253" y="6914"/>
                      <a:pt x="18382" y="6742"/>
                      <a:pt x="18517" y="6742"/>
                    </a:cubicBezTo>
                    <a:cubicBezTo>
                      <a:pt x="18651" y="6742"/>
                      <a:pt x="18781" y="6914"/>
                      <a:pt x="18899" y="7214"/>
                    </a:cubicBezTo>
                    <a:cubicBezTo>
                      <a:pt x="19017" y="7515"/>
                      <a:pt x="19118" y="7987"/>
                      <a:pt x="19202" y="8631"/>
                    </a:cubicBezTo>
                    <a:cubicBezTo>
                      <a:pt x="19286" y="9233"/>
                      <a:pt x="19354" y="10006"/>
                      <a:pt x="19404" y="10907"/>
                    </a:cubicBezTo>
                    <a:cubicBezTo>
                      <a:pt x="19455" y="11809"/>
                      <a:pt x="19477" y="12883"/>
                      <a:pt x="19477" y="14085"/>
                    </a:cubicBezTo>
                    <a:close/>
                    <a:moveTo>
                      <a:pt x="18893" y="14214"/>
                    </a:moveTo>
                    <a:cubicBezTo>
                      <a:pt x="18893" y="13441"/>
                      <a:pt x="18882" y="12797"/>
                      <a:pt x="18865" y="12239"/>
                    </a:cubicBezTo>
                    <a:cubicBezTo>
                      <a:pt x="18842" y="11680"/>
                      <a:pt x="18814" y="11251"/>
                      <a:pt x="18781" y="10907"/>
                    </a:cubicBezTo>
                    <a:cubicBezTo>
                      <a:pt x="18747" y="10564"/>
                      <a:pt x="18702" y="10306"/>
                      <a:pt x="18657" y="10134"/>
                    </a:cubicBezTo>
                    <a:cubicBezTo>
                      <a:pt x="18612" y="9963"/>
                      <a:pt x="18562" y="9920"/>
                      <a:pt x="18517" y="9920"/>
                    </a:cubicBezTo>
                    <a:cubicBezTo>
                      <a:pt x="18466" y="9920"/>
                      <a:pt x="18421" y="10006"/>
                      <a:pt x="18376" y="10134"/>
                    </a:cubicBezTo>
                    <a:cubicBezTo>
                      <a:pt x="18331" y="10263"/>
                      <a:pt x="18292" y="10521"/>
                      <a:pt x="18258" y="10821"/>
                    </a:cubicBezTo>
                    <a:cubicBezTo>
                      <a:pt x="18225" y="11165"/>
                      <a:pt x="18197" y="11594"/>
                      <a:pt x="18174" y="12153"/>
                    </a:cubicBezTo>
                    <a:cubicBezTo>
                      <a:pt x="18152" y="12711"/>
                      <a:pt x="18146" y="13355"/>
                      <a:pt x="18146" y="14214"/>
                    </a:cubicBezTo>
                    <a:cubicBezTo>
                      <a:pt x="18146" y="15631"/>
                      <a:pt x="18185" y="16705"/>
                      <a:pt x="18264" y="17349"/>
                    </a:cubicBezTo>
                    <a:cubicBezTo>
                      <a:pt x="18343" y="18036"/>
                      <a:pt x="18432" y="18336"/>
                      <a:pt x="18528" y="18336"/>
                    </a:cubicBezTo>
                    <a:cubicBezTo>
                      <a:pt x="18578" y="18336"/>
                      <a:pt x="18623" y="18250"/>
                      <a:pt x="18668" y="18122"/>
                    </a:cubicBezTo>
                    <a:cubicBezTo>
                      <a:pt x="18713" y="17993"/>
                      <a:pt x="18753" y="17735"/>
                      <a:pt x="18786" y="17435"/>
                    </a:cubicBezTo>
                    <a:cubicBezTo>
                      <a:pt x="18820" y="17091"/>
                      <a:pt x="18848" y="16662"/>
                      <a:pt x="18871" y="16146"/>
                    </a:cubicBezTo>
                    <a:cubicBezTo>
                      <a:pt x="18882" y="15631"/>
                      <a:pt x="18893" y="14987"/>
                      <a:pt x="18893" y="14214"/>
                    </a:cubicBezTo>
                    <a:close/>
                    <a:moveTo>
                      <a:pt x="20404" y="21256"/>
                    </a:moveTo>
                    <a:lnTo>
                      <a:pt x="19831" y="21256"/>
                    </a:lnTo>
                    <a:lnTo>
                      <a:pt x="19831" y="7085"/>
                    </a:lnTo>
                    <a:lnTo>
                      <a:pt x="20275" y="7085"/>
                    </a:lnTo>
                    <a:lnTo>
                      <a:pt x="20342" y="8846"/>
                    </a:lnTo>
                    <a:cubicBezTo>
                      <a:pt x="20426" y="8202"/>
                      <a:pt x="20516" y="7687"/>
                      <a:pt x="20617" y="7300"/>
                    </a:cubicBezTo>
                    <a:cubicBezTo>
                      <a:pt x="20718" y="6914"/>
                      <a:pt x="20831" y="6742"/>
                      <a:pt x="20954" y="6742"/>
                    </a:cubicBezTo>
                    <a:cubicBezTo>
                      <a:pt x="21162" y="6742"/>
                      <a:pt x="21319" y="7171"/>
                      <a:pt x="21432" y="8030"/>
                    </a:cubicBezTo>
                    <a:cubicBezTo>
                      <a:pt x="21544" y="8889"/>
                      <a:pt x="21600" y="10177"/>
                      <a:pt x="21600" y="11852"/>
                    </a:cubicBezTo>
                    <a:lnTo>
                      <a:pt x="21600" y="21214"/>
                    </a:lnTo>
                    <a:lnTo>
                      <a:pt x="21027" y="21214"/>
                    </a:lnTo>
                    <a:lnTo>
                      <a:pt x="21027" y="12281"/>
                    </a:lnTo>
                    <a:cubicBezTo>
                      <a:pt x="21027" y="11594"/>
                      <a:pt x="21005" y="11036"/>
                      <a:pt x="20965" y="10650"/>
                    </a:cubicBezTo>
                    <a:cubicBezTo>
                      <a:pt x="20920" y="10263"/>
                      <a:pt x="20859" y="10048"/>
                      <a:pt x="20780" y="10048"/>
                    </a:cubicBezTo>
                    <a:cubicBezTo>
                      <a:pt x="20718" y="10048"/>
                      <a:pt x="20651" y="10177"/>
                      <a:pt x="20583" y="10478"/>
                    </a:cubicBezTo>
                    <a:cubicBezTo>
                      <a:pt x="20516" y="10736"/>
                      <a:pt x="20454" y="11122"/>
                      <a:pt x="20404" y="11551"/>
                    </a:cubicBezTo>
                    <a:lnTo>
                      <a:pt x="20404" y="21256"/>
                    </a:lnTo>
                    <a:close/>
                  </a:path>
                </a:pathLst>
              </a:custGeom>
              <a:solidFill>
                <a:srgbClr val="002033"/>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55AAA279-AE2A-8A5A-9892-A14475DA3DCC}"/>
                  </a:ext>
                </a:extLst>
              </p:cNvPr>
              <p:cNvSpPr/>
              <p:nvPr userDrawn="1"/>
            </p:nvSpPr>
            <p:spPr>
              <a:xfrm>
                <a:off x="5032172" y="1021854"/>
                <a:ext cx="1051185" cy="549583"/>
              </a:xfrm>
              <a:custGeom>
                <a:avLst/>
                <a:gdLst/>
                <a:ahLst/>
                <a:cxnLst>
                  <a:cxn ang="0">
                    <a:pos x="wd2" y="hd2"/>
                  </a:cxn>
                  <a:cxn ang="5400000">
                    <a:pos x="wd2" y="hd2"/>
                  </a:cxn>
                  <a:cxn ang="10800000">
                    <a:pos x="wd2" y="hd2"/>
                  </a:cxn>
                  <a:cxn ang="16200000">
                    <a:pos x="wd2" y="hd2"/>
                  </a:cxn>
                </a:cxnLst>
                <a:rect l="0" t="0" r="r" b="b"/>
                <a:pathLst>
                  <a:path w="21600" h="21600" extrusionOk="0">
                    <a:moveTo>
                      <a:pt x="15954" y="0"/>
                    </a:moveTo>
                    <a:cubicBezTo>
                      <a:pt x="13287" y="0"/>
                      <a:pt x="11002" y="3514"/>
                      <a:pt x="10441" y="8443"/>
                    </a:cubicBezTo>
                    <a:cubicBezTo>
                      <a:pt x="9052" y="8229"/>
                      <a:pt x="6050" y="7757"/>
                      <a:pt x="5198" y="7671"/>
                    </a:cubicBezTo>
                    <a:cubicBezTo>
                      <a:pt x="5154" y="7671"/>
                      <a:pt x="5109" y="7671"/>
                      <a:pt x="5041" y="7671"/>
                    </a:cubicBezTo>
                    <a:cubicBezTo>
                      <a:pt x="4638" y="7671"/>
                      <a:pt x="4280" y="7886"/>
                      <a:pt x="4033" y="8357"/>
                    </a:cubicBezTo>
                    <a:cubicBezTo>
                      <a:pt x="3563" y="9214"/>
                      <a:pt x="3563" y="10457"/>
                      <a:pt x="3563" y="10843"/>
                    </a:cubicBezTo>
                    <a:cubicBezTo>
                      <a:pt x="3563" y="11271"/>
                      <a:pt x="3563" y="12514"/>
                      <a:pt x="4033" y="13329"/>
                    </a:cubicBezTo>
                    <a:cubicBezTo>
                      <a:pt x="4280" y="13800"/>
                      <a:pt x="4638" y="14014"/>
                      <a:pt x="5041" y="14014"/>
                    </a:cubicBezTo>
                    <a:cubicBezTo>
                      <a:pt x="5086" y="14014"/>
                      <a:pt x="5131" y="14014"/>
                      <a:pt x="5198" y="14014"/>
                    </a:cubicBezTo>
                    <a:cubicBezTo>
                      <a:pt x="5803" y="13929"/>
                      <a:pt x="7417" y="13714"/>
                      <a:pt x="8313" y="13543"/>
                    </a:cubicBezTo>
                    <a:lnTo>
                      <a:pt x="9657" y="13329"/>
                    </a:lnTo>
                    <a:cubicBezTo>
                      <a:pt x="9971" y="13286"/>
                      <a:pt x="10262" y="13243"/>
                      <a:pt x="10464" y="13200"/>
                    </a:cubicBezTo>
                    <a:cubicBezTo>
                      <a:pt x="11046" y="18043"/>
                      <a:pt x="13332" y="21557"/>
                      <a:pt x="15954" y="21557"/>
                    </a:cubicBezTo>
                    <a:cubicBezTo>
                      <a:pt x="19068" y="21557"/>
                      <a:pt x="21600" y="16714"/>
                      <a:pt x="21600" y="10757"/>
                    </a:cubicBezTo>
                    <a:cubicBezTo>
                      <a:pt x="21600" y="4843"/>
                      <a:pt x="19068" y="0"/>
                      <a:pt x="15954" y="0"/>
                    </a:cubicBezTo>
                    <a:close/>
                    <a:moveTo>
                      <a:pt x="15954" y="17229"/>
                    </a:moveTo>
                    <a:cubicBezTo>
                      <a:pt x="14094" y="17229"/>
                      <a:pt x="12593" y="14357"/>
                      <a:pt x="12593" y="10800"/>
                    </a:cubicBezTo>
                    <a:cubicBezTo>
                      <a:pt x="12593" y="7243"/>
                      <a:pt x="14094" y="4371"/>
                      <a:pt x="15954" y="4371"/>
                    </a:cubicBezTo>
                    <a:cubicBezTo>
                      <a:pt x="17813" y="4371"/>
                      <a:pt x="19315" y="7243"/>
                      <a:pt x="19315" y="10800"/>
                    </a:cubicBezTo>
                    <a:cubicBezTo>
                      <a:pt x="19315" y="14357"/>
                      <a:pt x="17813" y="17229"/>
                      <a:pt x="15954" y="17229"/>
                    </a:cubicBezTo>
                    <a:close/>
                    <a:moveTo>
                      <a:pt x="9007" y="15514"/>
                    </a:moveTo>
                    <a:lnTo>
                      <a:pt x="9007" y="20014"/>
                    </a:lnTo>
                    <a:cubicBezTo>
                      <a:pt x="8627" y="20443"/>
                      <a:pt x="8134" y="20786"/>
                      <a:pt x="7506" y="21129"/>
                    </a:cubicBezTo>
                    <a:cubicBezTo>
                      <a:pt x="6879" y="21429"/>
                      <a:pt x="6207" y="21600"/>
                      <a:pt x="5467" y="21600"/>
                    </a:cubicBezTo>
                    <a:cubicBezTo>
                      <a:pt x="4324" y="21600"/>
                      <a:pt x="3339" y="21171"/>
                      <a:pt x="2532" y="20271"/>
                    </a:cubicBezTo>
                    <a:cubicBezTo>
                      <a:pt x="1725" y="19371"/>
                      <a:pt x="1098" y="18129"/>
                      <a:pt x="650" y="16500"/>
                    </a:cubicBezTo>
                    <a:cubicBezTo>
                      <a:pt x="224" y="14871"/>
                      <a:pt x="0" y="12986"/>
                      <a:pt x="0" y="10800"/>
                    </a:cubicBezTo>
                    <a:cubicBezTo>
                      <a:pt x="0" y="8657"/>
                      <a:pt x="246" y="6729"/>
                      <a:pt x="717" y="5143"/>
                    </a:cubicBezTo>
                    <a:cubicBezTo>
                      <a:pt x="1210" y="3514"/>
                      <a:pt x="1860" y="2271"/>
                      <a:pt x="2711" y="1371"/>
                    </a:cubicBezTo>
                    <a:cubicBezTo>
                      <a:pt x="3563" y="471"/>
                      <a:pt x="4549" y="43"/>
                      <a:pt x="5646" y="43"/>
                    </a:cubicBezTo>
                    <a:cubicBezTo>
                      <a:pt x="6229" y="43"/>
                      <a:pt x="6767" y="171"/>
                      <a:pt x="7282" y="386"/>
                    </a:cubicBezTo>
                    <a:cubicBezTo>
                      <a:pt x="7798" y="600"/>
                      <a:pt x="8246" y="900"/>
                      <a:pt x="8627" y="1243"/>
                    </a:cubicBezTo>
                    <a:lnTo>
                      <a:pt x="8402" y="4843"/>
                    </a:lnTo>
                    <a:cubicBezTo>
                      <a:pt x="8022" y="4500"/>
                      <a:pt x="7596" y="4200"/>
                      <a:pt x="7125" y="3986"/>
                    </a:cubicBezTo>
                    <a:cubicBezTo>
                      <a:pt x="6655" y="3771"/>
                      <a:pt x="6162" y="3643"/>
                      <a:pt x="5624" y="3643"/>
                    </a:cubicBezTo>
                    <a:cubicBezTo>
                      <a:pt x="4817" y="3643"/>
                      <a:pt x="4168" y="3943"/>
                      <a:pt x="3630" y="4586"/>
                    </a:cubicBezTo>
                    <a:cubicBezTo>
                      <a:pt x="3115" y="5186"/>
                      <a:pt x="2734" y="6043"/>
                      <a:pt x="2487" y="7114"/>
                    </a:cubicBezTo>
                    <a:cubicBezTo>
                      <a:pt x="2241" y="8186"/>
                      <a:pt x="2106" y="9386"/>
                      <a:pt x="2106" y="10714"/>
                    </a:cubicBezTo>
                    <a:cubicBezTo>
                      <a:pt x="2106" y="12129"/>
                      <a:pt x="2241" y="13371"/>
                      <a:pt x="2487" y="14443"/>
                    </a:cubicBezTo>
                    <a:cubicBezTo>
                      <a:pt x="2734" y="15514"/>
                      <a:pt x="3115" y="16371"/>
                      <a:pt x="3607" y="17014"/>
                    </a:cubicBezTo>
                    <a:cubicBezTo>
                      <a:pt x="4100" y="17614"/>
                      <a:pt x="4728" y="17957"/>
                      <a:pt x="5490" y="17957"/>
                    </a:cubicBezTo>
                    <a:cubicBezTo>
                      <a:pt x="5714" y="17957"/>
                      <a:pt x="5960" y="17914"/>
                      <a:pt x="6207" y="17871"/>
                    </a:cubicBezTo>
                    <a:cubicBezTo>
                      <a:pt x="6453" y="17829"/>
                      <a:pt x="6722" y="17743"/>
                      <a:pt x="6968" y="17614"/>
                    </a:cubicBezTo>
                    <a:lnTo>
                      <a:pt x="6968" y="15814"/>
                    </a:lnTo>
                    <a:cubicBezTo>
                      <a:pt x="7439" y="15729"/>
                      <a:pt x="7887" y="15686"/>
                      <a:pt x="8246" y="15643"/>
                    </a:cubicBezTo>
                    <a:lnTo>
                      <a:pt x="9007" y="15514"/>
                    </a:lnTo>
                    <a:close/>
                  </a:path>
                </a:pathLst>
              </a:custGeom>
              <a:solidFill>
                <a:srgbClr val="008C58"/>
              </a:solidFill>
              <a:ln w="12700">
                <a:miter lim="400000"/>
              </a:ln>
            </p:spPr>
            <p:txBody>
              <a:bodyPr lIns="38100" tIns="38100" rIns="38100" bIns="38100" anchor="ctr"/>
              <a:lstStyle/>
              <a:p>
                <a:pPr>
                  <a:defRPr sz="3000">
                    <a:solidFill>
                      <a:srgbClr val="FFFFFF"/>
                    </a:solidFill>
                  </a:defRPr>
                </a:pPr>
                <a:endParaRPr dirty="0"/>
              </a:p>
            </p:txBody>
          </p:sp>
        </p:grpSp>
      </p:grpSp>
      <p:sp>
        <p:nvSpPr>
          <p:cNvPr id="19" name="Rectangle 18">
            <a:extLst>
              <a:ext uri="{FF2B5EF4-FFF2-40B4-BE49-F238E27FC236}">
                <a16:creationId xmlns:a16="http://schemas.microsoft.com/office/drawing/2014/main" id="{936847CB-A8E6-F01E-04F6-121152D346B3}"/>
              </a:ext>
            </a:extLst>
          </p:cNvPr>
          <p:cNvSpPr/>
          <p:nvPr userDrawn="1"/>
        </p:nvSpPr>
        <p:spPr>
          <a:xfrm>
            <a:off x="-12701" y="6959601"/>
            <a:ext cx="1603901" cy="276999"/>
          </a:xfrm>
          <a:prstGeom prst="rect">
            <a:avLst/>
          </a:prstGeom>
        </p:spPr>
        <p:txBody>
          <a:bodyPr wrap="none">
            <a:spAutoFit/>
          </a:bodyPr>
          <a:lstStyle/>
          <a:p>
            <a:r>
              <a:rPr lang="en-US" sz="1200" b="0" i="0" dirty="0">
                <a:solidFill>
                  <a:srgbClr val="008C58"/>
                </a:solidFill>
                <a:effectLst/>
                <a:latin typeface="+mn-lt"/>
              </a:rPr>
              <a:t>© </a:t>
            </a:r>
            <a:r>
              <a:rPr lang="en-US" sz="1200" b="0" i="0" u="none" strike="noStrike" dirty="0">
                <a:solidFill>
                  <a:srgbClr val="008C58"/>
                </a:solidFill>
                <a:effectLst/>
                <a:latin typeface="+mn-lt"/>
                <a:hlinkClick r:id="rId10" tooltip="PresentationGo!">
                  <a:extLst>
                    <a:ext uri="{A12FA001-AC4F-418D-AE19-62706E023703}">
                      <ahyp:hlinkClr xmlns:ahyp="http://schemas.microsoft.com/office/drawing/2018/hyperlinkcolor" val="tx"/>
                    </a:ext>
                  </a:extLst>
                </a:hlinkClick>
              </a:rPr>
              <a:t>presentationgo.com</a:t>
            </a:r>
            <a:endParaRPr lang="en-US" sz="1200" dirty="0">
              <a:solidFill>
                <a:srgbClr val="008C58"/>
              </a:solidFill>
              <a:latin typeface="+mn-lt"/>
            </a:endParaRPr>
          </a:p>
        </p:txBody>
      </p:sp>
    </p:spTree>
    <p:extLst>
      <p:ext uri="{BB962C8B-B14F-4D97-AF65-F5344CB8AC3E}">
        <p14:creationId xmlns:p14="http://schemas.microsoft.com/office/powerpoint/2010/main" val="156819354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Lst>
  <p:hf hdr="0"/>
  <p:txStyles>
    <p:titleStyle>
      <a:lvl1pPr algn="l" defTabSz="914400" rtl="0" eaLnBrk="1" latinLnBrk="0" hangingPunct="1">
        <a:lnSpc>
          <a:spcPct val="90000"/>
        </a:lnSpc>
        <a:spcBef>
          <a:spcPct val="0"/>
        </a:spcBef>
        <a:buNone/>
        <a:defRPr sz="4400" b="1" kern="1200">
          <a:solidFill>
            <a:schemeClr val="tx2">
              <a:lumMod val="75000"/>
            </a:schemeClr>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a:t>Date</a:t>
            </a:r>
            <a:endParaRPr lang="en-US">
              <a:solidFill>
                <a:schemeClr val="bg1"/>
              </a:solidFill>
            </a:endParaRP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a:t>Your Footer Here</a:t>
            </a:r>
            <a:endParaRPr lang="en-US">
              <a:solidFill>
                <a:schemeClr val="bg1"/>
              </a:solidFill>
            </a:endParaRP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672B7600-67E3-4D97-B453-880E2742B982}" type="slidenum">
              <a:rPr lang="en-US" smtClean="0"/>
              <a:pPr/>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415081017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Lst>
  <p:hf hdr="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E1F0741-2F54-4C42-9C91-2619345B4580}" type="datetimeFigureOut">
              <a:rPr lang="en-IN" smtClean="0"/>
              <a:t>02-02-2026</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B3ADD16-7C2C-4773-8BCD-7BD1F0902317}" type="slidenum">
              <a:rPr lang="en-IN" smtClean="0"/>
              <a:t>‹#›</a:t>
            </a:fld>
            <a:endParaRPr lang="en-IN"/>
          </a:p>
        </p:txBody>
      </p:sp>
    </p:spTree>
    <p:extLst>
      <p:ext uri="{BB962C8B-B14F-4D97-AF65-F5344CB8AC3E}">
        <p14:creationId xmlns:p14="http://schemas.microsoft.com/office/powerpoint/2010/main" val="2188885492"/>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540070" y="432000"/>
            <a:ext cx="11111046" cy="1080000"/>
          </a:xfrm>
          <a:prstGeom prst="rect">
            <a:avLst/>
          </a:prstGeom>
        </p:spPr>
        <p:txBody>
          <a:bodyPr vert="horz" lIns="0" tIns="0" rIns="0" bIns="0" rtlCol="0" anchor="t">
            <a:noAutofit/>
          </a:bodyPr>
          <a:lstStyle/>
          <a:p>
            <a:r>
              <a:rPr lang="en-US" noProof="0"/>
              <a:t>Click to edit Master title style</a:t>
            </a:r>
          </a:p>
        </p:txBody>
      </p:sp>
      <p:sp>
        <p:nvSpPr>
          <p:cNvPr id="3" name="Content"/>
          <p:cNvSpPr>
            <a:spLocks noGrp="1"/>
          </p:cNvSpPr>
          <p:nvPr>
            <p:ph type="body" idx="1"/>
          </p:nvPr>
        </p:nvSpPr>
        <p:spPr bwMode="gray">
          <a:xfrm>
            <a:off x="540070" y="1512000"/>
            <a:ext cx="11111046" cy="42984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cNvSpPr>
            <a:spLocks noGrp="1"/>
          </p:cNvSpPr>
          <p:nvPr>
            <p:ph type="dt" sz="half" idx="2"/>
          </p:nvPr>
        </p:nvSpPr>
        <p:spPr bwMode="gray">
          <a:xfrm>
            <a:off x="10210929" y="6084000"/>
            <a:ext cx="1440187" cy="360000"/>
          </a:xfrm>
          <a:prstGeom prst="rect">
            <a:avLst/>
          </a:prstGeom>
        </p:spPr>
        <p:txBody>
          <a:bodyPr vert="horz" lIns="0" tIns="0" rIns="0" bIns="0" rtlCol="0" anchor="b"/>
          <a:lstStyle>
            <a:lvl1pPr algn="r">
              <a:defRPr sz="1200">
                <a:solidFill>
                  <a:schemeClr val="bg1">
                    <a:lumMod val="50000"/>
                  </a:schemeClr>
                </a:solidFill>
              </a:defRPr>
            </a:lvl1pPr>
          </a:lstStyle>
          <a:p>
            <a:fld id="{857C47FA-3FA2-417F-8B4A-F37D51F3C39F}" type="datetime1">
              <a:rPr lang="en-US" noProof="0" smtClean="0"/>
              <a:t>2/2/2026</a:t>
            </a:fld>
            <a:endParaRPr lang="en-US" noProof="0" dirty="0"/>
          </a:p>
        </p:txBody>
      </p:sp>
      <p:sp>
        <p:nvSpPr>
          <p:cNvPr id="5" name="Footer"/>
          <p:cNvSpPr>
            <a:spLocks noGrp="1"/>
          </p:cNvSpPr>
          <p:nvPr>
            <p:ph type="ftr" sz="quarter" idx="3"/>
          </p:nvPr>
        </p:nvSpPr>
        <p:spPr bwMode="gray">
          <a:xfrm>
            <a:off x="3935312" y="6084000"/>
            <a:ext cx="4320562" cy="360000"/>
          </a:xfrm>
          <a:prstGeom prst="rect">
            <a:avLst/>
          </a:prstGeom>
        </p:spPr>
        <p:txBody>
          <a:bodyPr vert="horz" lIns="0" tIns="0" rIns="0" bIns="0" rtlCol="0" anchor="b"/>
          <a:lstStyle>
            <a:lvl1pPr algn="ctr">
              <a:defRPr sz="1200">
                <a:solidFill>
                  <a:schemeClr val="bg1">
                    <a:lumMod val="50000"/>
                  </a:schemeClr>
                </a:solidFill>
              </a:defRPr>
            </a:lvl1pPr>
          </a:lstStyle>
          <a:p>
            <a:r>
              <a:rPr lang="en-US" noProof="0" dirty="0"/>
              <a:t>Presentation Title</a:t>
            </a:r>
          </a:p>
        </p:txBody>
      </p:sp>
      <p:sp>
        <p:nvSpPr>
          <p:cNvPr id="6" name="Slide Number"/>
          <p:cNvSpPr>
            <a:spLocks noGrp="1"/>
          </p:cNvSpPr>
          <p:nvPr>
            <p:ph type="sldNum" sz="quarter" idx="4"/>
          </p:nvPr>
        </p:nvSpPr>
        <p:spPr bwMode="gray">
          <a:xfrm>
            <a:off x="540070" y="6084000"/>
            <a:ext cx="900117" cy="360000"/>
          </a:xfrm>
          <a:prstGeom prst="rect">
            <a:avLst/>
          </a:prstGeom>
        </p:spPr>
        <p:txBody>
          <a:bodyPr vert="horz" lIns="0" tIns="0" rIns="0" bIns="0" rtlCol="0" anchor="b"/>
          <a:lstStyle>
            <a:lvl1pPr algn="l">
              <a:defRPr sz="1200">
                <a:solidFill>
                  <a:schemeClr val="bg1">
                    <a:lumMod val="50000"/>
                  </a:schemeClr>
                </a:solidFill>
              </a:defRPr>
            </a:lvl1pPr>
          </a:lstStyle>
          <a:p>
            <a:fld id="{02CEFE82-39F2-4F47-8A0C-D5AB3496FA5C}" type="slidenum">
              <a:rPr lang="en-US" noProof="0" smtClean="0"/>
              <a:pPr/>
              <a:t>‹#›</a:t>
            </a:fld>
            <a:endParaRPr lang="en-US" noProof="0" dirty="0"/>
          </a:p>
        </p:txBody>
      </p:sp>
    </p:spTree>
    <p:extLst>
      <p:ext uri="{BB962C8B-B14F-4D97-AF65-F5344CB8AC3E}">
        <p14:creationId xmlns:p14="http://schemas.microsoft.com/office/powerpoint/2010/main" val="268347858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sz="2200" kern="1200">
          <a:solidFill>
            <a:schemeClr val="tx1"/>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46.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4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jpeg"/><Relationship Id="rId1" Type="http://schemas.openxmlformats.org/officeDocument/2006/relationships/slideLayout" Target="../slideLayouts/slideLayout4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6.jpeg"/><Relationship Id="rId1" Type="http://schemas.openxmlformats.org/officeDocument/2006/relationships/slideLayout" Target="../slideLayouts/slideLayout46.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jpeg"/><Relationship Id="rId1" Type="http://schemas.openxmlformats.org/officeDocument/2006/relationships/slideLayout" Target="../slideLayouts/slideLayout4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6.jpe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6.jpe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26.jpe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6.jpe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26.jpe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26.jpe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26.jpe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26.jpe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26.jpe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7402771" y="2235199"/>
            <a:ext cx="4457133" cy="2527869"/>
          </a:xfrm>
        </p:spPr>
        <p:txBody>
          <a:bodyPr>
            <a:normAutofit/>
          </a:bodyPr>
          <a:lstStyle/>
          <a:p>
            <a:r>
              <a:rPr lang="en-US" dirty="0"/>
              <a:t>Renewable Energy</a:t>
            </a:r>
          </a:p>
        </p:txBody>
      </p:sp>
      <p:pic>
        <p:nvPicPr>
          <p:cNvPr id="7" name="Picture 6">
            <a:extLst>
              <a:ext uri="{FF2B5EF4-FFF2-40B4-BE49-F238E27FC236}">
                <a16:creationId xmlns:a16="http://schemas.microsoft.com/office/drawing/2014/main" id="{EBB5FB29-216A-B367-DD89-0405206725E3}"/>
              </a:ext>
            </a:extLst>
          </p:cNvPr>
          <p:cNvPicPr>
            <a:picLocks noChangeAspect="1"/>
          </p:cNvPicPr>
          <p:nvPr/>
        </p:nvPicPr>
        <p:blipFill>
          <a:blip r:embed="rId3"/>
          <a:stretch>
            <a:fillRect/>
          </a:stretch>
        </p:blipFill>
        <p:spPr>
          <a:xfrm>
            <a:off x="7965740" y="125021"/>
            <a:ext cx="3320959" cy="2643057"/>
          </a:xfrm>
          <a:prstGeom prst="rect">
            <a:avLst/>
          </a:prstGeom>
        </p:spPr>
      </p:pic>
    </p:spTree>
    <p:extLst>
      <p:ext uri="{BB962C8B-B14F-4D97-AF65-F5344CB8AC3E}">
        <p14:creationId xmlns:p14="http://schemas.microsoft.com/office/powerpoint/2010/main" val="417488564"/>
      </p:ext>
    </p:extLst>
  </p:cSld>
  <p:clrMapOvr>
    <a:masterClrMapping/>
  </p:clrMapOvr>
  <mc:AlternateContent xmlns:mc="http://schemas.openxmlformats.org/markup-compatibility/2006" xmlns:p14="http://schemas.microsoft.com/office/powerpoint/2010/main">
    <mc:Choice Requires="p14">
      <p:transition p14:dur="10" advClick="0" advTm="8000">
        <p14:reveal/>
      </p:transition>
    </mc:Choice>
    <mc:Fallback xmlns="">
      <p:transition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188C5-928D-9786-118A-257C9DF7C67A}"/>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FF2B4990-C4EC-2837-FE3E-ECB97D589DA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1587"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B50CB7A-CA76-8F99-9F17-B212E34E41D7}"/>
              </a:ext>
            </a:extLst>
          </p:cNvPr>
          <p:cNvPicPr preferRelativeResize="0">
            <a:picLocks noChangeAspect="1"/>
          </p:cNvPicPr>
          <p:nvPr/>
        </p:nvPicPr>
        <p:blipFill>
          <a:blip r:embed="rId3"/>
          <a:stretch>
            <a:fillRect/>
          </a:stretch>
        </p:blipFill>
        <p:spPr>
          <a:xfrm>
            <a:off x="-1" y="0"/>
            <a:ext cx="12192001" cy="3336854"/>
          </a:xfrm>
          <a:prstGeom prst="rect">
            <a:avLst/>
          </a:prstGeom>
        </p:spPr>
      </p:pic>
      <p:pic>
        <p:nvPicPr>
          <p:cNvPr id="15" name="Picture 14">
            <a:extLst>
              <a:ext uri="{FF2B5EF4-FFF2-40B4-BE49-F238E27FC236}">
                <a16:creationId xmlns:a16="http://schemas.microsoft.com/office/drawing/2014/main" id="{086683AF-5F7A-BB77-31A9-0E5B00F92E32}"/>
              </a:ext>
            </a:extLst>
          </p:cNvPr>
          <p:cNvPicPr preferRelativeResize="0">
            <a:picLocks noChangeAspect="1"/>
          </p:cNvPicPr>
          <p:nvPr/>
        </p:nvPicPr>
        <p:blipFill>
          <a:blip r:embed="rId4"/>
          <a:srcRect t="2190" b="-1"/>
          <a:stretch/>
        </p:blipFill>
        <p:spPr>
          <a:xfrm>
            <a:off x="0" y="3336854"/>
            <a:ext cx="12191205" cy="3521146"/>
          </a:xfrm>
          <a:prstGeom prst="rect">
            <a:avLst/>
          </a:prstGeom>
        </p:spPr>
      </p:pic>
    </p:spTree>
    <p:extLst>
      <p:ext uri="{BB962C8B-B14F-4D97-AF65-F5344CB8AC3E}">
        <p14:creationId xmlns:p14="http://schemas.microsoft.com/office/powerpoint/2010/main" val="2109035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5AC5-3104-EDC4-1911-80C990E61F71}"/>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CEDA3F9F-DF80-87BB-5971-D4C6BB4D7426}"/>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9585588-E547-43BF-A7C8-AC9CD03B7989}"/>
              </a:ext>
            </a:extLst>
          </p:cNvPr>
          <p:cNvPicPr preferRelativeResize="0">
            <a:picLocks noChangeAspect="1"/>
          </p:cNvPicPr>
          <p:nvPr/>
        </p:nvPicPr>
        <p:blipFill>
          <a:blip r:embed="rId3"/>
          <a:stretch>
            <a:fillRect/>
          </a:stretch>
        </p:blipFill>
        <p:spPr>
          <a:xfrm>
            <a:off x="1" y="3240042"/>
            <a:ext cx="12191204" cy="3617957"/>
          </a:xfrm>
          <a:prstGeom prst="rect">
            <a:avLst/>
          </a:prstGeom>
        </p:spPr>
      </p:pic>
      <p:pic>
        <p:nvPicPr>
          <p:cNvPr id="17" name="Picture 16">
            <a:extLst>
              <a:ext uri="{FF2B5EF4-FFF2-40B4-BE49-F238E27FC236}">
                <a16:creationId xmlns:a16="http://schemas.microsoft.com/office/drawing/2014/main" id="{5A0F8088-5128-ADCA-5C4E-81F1C9F811F2}"/>
              </a:ext>
            </a:extLst>
          </p:cNvPr>
          <p:cNvPicPr preferRelativeResize="0">
            <a:picLocks noChangeAspect="1"/>
          </p:cNvPicPr>
          <p:nvPr/>
        </p:nvPicPr>
        <p:blipFill>
          <a:blip r:embed="rId4"/>
          <a:stretch>
            <a:fillRect/>
          </a:stretch>
        </p:blipFill>
        <p:spPr>
          <a:xfrm>
            <a:off x="0" y="0"/>
            <a:ext cx="12192000" cy="3240041"/>
          </a:xfrm>
          <a:prstGeom prst="rect">
            <a:avLst/>
          </a:prstGeom>
        </p:spPr>
      </p:pic>
    </p:spTree>
    <p:extLst>
      <p:ext uri="{BB962C8B-B14F-4D97-AF65-F5344CB8AC3E}">
        <p14:creationId xmlns:p14="http://schemas.microsoft.com/office/powerpoint/2010/main" val="1106637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EAA465EF-F3A5-41BC-B311-7C1F7DED6B6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3" y="-1"/>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01E3988-947C-5DCF-DA33-AA20223D2428}"/>
              </a:ext>
            </a:extLst>
          </p:cNvPr>
          <p:cNvPicPr>
            <a:picLocks noChangeAspect="1"/>
          </p:cNvPicPr>
          <p:nvPr/>
        </p:nvPicPr>
        <p:blipFill>
          <a:blip r:embed="rId3"/>
          <a:stretch>
            <a:fillRect/>
          </a:stretch>
        </p:blipFill>
        <p:spPr>
          <a:xfrm>
            <a:off x="-1" y="-2"/>
            <a:ext cx="6096001" cy="3536681"/>
          </a:xfrm>
          <a:prstGeom prst="rect">
            <a:avLst/>
          </a:prstGeom>
        </p:spPr>
      </p:pic>
      <p:pic>
        <p:nvPicPr>
          <p:cNvPr id="23" name="Picture 22">
            <a:extLst>
              <a:ext uri="{FF2B5EF4-FFF2-40B4-BE49-F238E27FC236}">
                <a16:creationId xmlns:a16="http://schemas.microsoft.com/office/drawing/2014/main" id="{4FE8896C-C22E-57F2-4699-DEE6F7729574}"/>
              </a:ext>
            </a:extLst>
          </p:cNvPr>
          <p:cNvPicPr>
            <a:picLocks noChangeAspect="1"/>
          </p:cNvPicPr>
          <p:nvPr/>
        </p:nvPicPr>
        <p:blipFill>
          <a:blip r:embed="rId4"/>
          <a:stretch>
            <a:fillRect/>
          </a:stretch>
        </p:blipFill>
        <p:spPr>
          <a:xfrm>
            <a:off x="6095206" y="-1"/>
            <a:ext cx="6096794" cy="3259903"/>
          </a:xfrm>
          <a:prstGeom prst="rect">
            <a:avLst/>
          </a:prstGeom>
        </p:spPr>
      </p:pic>
      <p:pic>
        <p:nvPicPr>
          <p:cNvPr id="25" name="Picture 24">
            <a:extLst>
              <a:ext uri="{FF2B5EF4-FFF2-40B4-BE49-F238E27FC236}">
                <a16:creationId xmlns:a16="http://schemas.microsoft.com/office/drawing/2014/main" id="{E7187514-C133-49C6-D5CB-F18520DE5C3C}"/>
              </a:ext>
            </a:extLst>
          </p:cNvPr>
          <p:cNvPicPr>
            <a:picLocks noChangeAspect="1"/>
          </p:cNvPicPr>
          <p:nvPr/>
        </p:nvPicPr>
        <p:blipFill>
          <a:blip r:embed="rId5"/>
          <a:stretch>
            <a:fillRect/>
          </a:stretch>
        </p:blipFill>
        <p:spPr>
          <a:xfrm>
            <a:off x="6094413" y="3259983"/>
            <a:ext cx="6096794" cy="3598018"/>
          </a:xfrm>
          <a:prstGeom prst="rect">
            <a:avLst/>
          </a:prstGeom>
        </p:spPr>
      </p:pic>
      <p:pic>
        <p:nvPicPr>
          <p:cNvPr id="27" name="Picture 26">
            <a:extLst>
              <a:ext uri="{FF2B5EF4-FFF2-40B4-BE49-F238E27FC236}">
                <a16:creationId xmlns:a16="http://schemas.microsoft.com/office/drawing/2014/main" id="{E1D66C58-8781-31DA-C8A3-F11496604F95}"/>
              </a:ext>
            </a:extLst>
          </p:cNvPr>
          <p:cNvPicPr>
            <a:picLocks noChangeAspect="1"/>
          </p:cNvPicPr>
          <p:nvPr/>
        </p:nvPicPr>
        <p:blipFill>
          <a:blip r:embed="rId6"/>
          <a:stretch>
            <a:fillRect/>
          </a:stretch>
        </p:blipFill>
        <p:spPr>
          <a:xfrm>
            <a:off x="-795" y="3536680"/>
            <a:ext cx="6096001" cy="3321319"/>
          </a:xfrm>
          <a:prstGeom prst="rect">
            <a:avLst/>
          </a:prstGeom>
        </p:spPr>
      </p:pic>
    </p:spTree>
    <p:extLst>
      <p:ext uri="{BB962C8B-B14F-4D97-AF65-F5344CB8AC3E}">
        <p14:creationId xmlns:p14="http://schemas.microsoft.com/office/powerpoint/2010/main" val="1142221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C1C78-AD62-530F-496D-74931E41768D}"/>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C985AB33-02E4-E3C5-E6A8-6B91277FE35A}"/>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C83C286C-CC63-8411-BFA9-BA61D2F90693}"/>
              </a:ext>
            </a:extLst>
          </p:cNvPr>
          <p:cNvPicPr>
            <a:picLocks noChangeAspect="1"/>
          </p:cNvPicPr>
          <p:nvPr/>
        </p:nvPicPr>
        <p:blipFill>
          <a:blip r:embed="rId3"/>
          <a:srcRect r="6056"/>
          <a:stretch/>
        </p:blipFill>
        <p:spPr>
          <a:xfrm>
            <a:off x="-3" y="0"/>
            <a:ext cx="6234548" cy="3283527"/>
          </a:xfrm>
          <a:prstGeom prst="rect">
            <a:avLst/>
          </a:prstGeom>
        </p:spPr>
      </p:pic>
      <p:pic>
        <p:nvPicPr>
          <p:cNvPr id="33" name="Picture 32">
            <a:extLst>
              <a:ext uri="{FF2B5EF4-FFF2-40B4-BE49-F238E27FC236}">
                <a16:creationId xmlns:a16="http://schemas.microsoft.com/office/drawing/2014/main" id="{C6DEA455-827E-A7F9-7A2B-FF9DCAC151FC}"/>
              </a:ext>
            </a:extLst>
          </p:cNvPr>
          <p:cNvPicPr>
            <a:picLocks noChangeAspect="1"/>
          </p:cNvPicPr>
          <p:nvPr/>
        </p:nvPicPr>
        <p:blipFill>
          <a:blip r:embed="rId4"/>
          <a:stretch>
            <a:fillRect/>
          </a:stretch>
        </p:blipFill>
        <p:spPr>
          <a:xfrm>
            <a:off x="0" y="3283527"/>
            <a:ext cx="6234544" cy="3574473"/>
          </a:xfrm>
          <a:prstGeom prst="rect">
            <a:avLst/>
          </a:prstGeom>
        </p:spPr>
      </p:pic>
      <p:pic>
        <p:nvPicPr>
          <p:cNvPr id="35" name="Picture 34">
            <a:extLst>
              <a:ext uri="{FF2B5EF4-FFF2-40B4-BE49-F238E27FC236}">
                <a16:creationId xmlns:a16="http://schemas.microsoft.com/office/drawing/2014/main" id="{78BF3E51-9CC7-187F-8A64-3D7E68EC4FC5}"/>
              </a:ext>
            </a:extLst>
          </p:cNvPr>
          <p:cNvPicPr>
            <a:picLocks noChangeAspect="1"/>
          </p:cNvPicPr>
          <p:nvPr/>
        </p:nvPicPr>
        <p:blipFill>
          <a:blip r:embed="rId5"/>
          <a:stretch>
            <a:fillRect/>
          </a:stretch>
        </p:blipFill>
        <p:spPr>
          <a:xfrm rot="10800000" flipH="1" flipV="1">
            <a:off x="6234546" y="1"/>
            <a:ext cx="5956660" cy="3283526"/>
          </a:xfrm>
          <a:prstGeom prst="rect">
            <a:avLst/>
          </a:prstGeom>
        </p:spPr>
      </p:pic>
      <p:pic>
        <p:nvPicPr>
          <p:cNvPr id="37" name="Picture 36">
            <a:extLst>
              <a:ext uri="{FF2B5EF4-FFF2-40B4-BE49-F238E27FC236}">
                <a16:creationId xmlns:a16="http://schemas.microsoft.com/office/drawing/2014/main" id="{F1068259-DA53-536A-6293-0921C3C677DC}"/>
              </a:ext>
            </a:extLst>
          </p:cNvPr>
          <p:cNvPicPr>
            <a:picLocks noChangeAspect="1"/>
          </p:cNvPicPr>
          <p:nvPr/>
        </p:nvPicPr>
        <p:blipFill>
          <a:blip r:embed="rId6"/>
          <a:stretch>
            <a:fillRect/>
          </a:stretch>
        </p:blipFill>
        <p:spPr>
          <a:xfrm>
            <a:off x="6234544" y="3283527"/>
            <a:ext cx="5956662" cy="3574473"/>
          </a:xfrm>
          <a:prstGeom prst="rect">
            <a:avLst/>
          </a:prstGeom>
        </p:spPr>
      </p:pic>
    </p:spTree>
    <p:extLst>
      <p:ext uri="{BB962C8B-B14F-4D97-AF65-F5344CB8AC3E}">
        <p14:creationId xmlns:p14="http://schemas.microsoft.com/office/powerpoint/2010/main" val="1735612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B783F-5608-6A5D-7075-3A3201605C87}"/>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AAA96AFA-4763-4F1C-F805-F2D864868FD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A959CC3-A7B2-2C05-A92D-0AC5974A7E7B}"/>
              </a:ext>
            </a:extLst>
          </p:cNvPr>
          <p:cNvPicPr>
            <a:picLocks noChangeAspect="1"/>
          </p:cNvPicPr>
          <p:nvPr/>
        </p:nvPicPr>
        <p:blipFill>
          <a:blip r:embed="rId3"/>
          <a:stretch>
            <a:fillRect/>
          </a:stretch>
        </p:blipFill>
        <p:spPr>
          <a:xfrm>
            <a:off x="0" y="1"/>
            <a:ext cx="12184722" cy="3429000"/>
          </a:xfrm>
          <a:prstGeom prst="rect">
            <a:avLst/>
          </a:prstGeom>
        </p:spPr>
      </p:pic>
      <p:pic>
        <p:nvPicPr>
          <p:cNvPr id="15" name="Picture 14">
            <a:extLst>
              <a:ext uri="{FF2B5EF4-FFF2-40B4-BE49-F238E27FC236}">
                <a16:creationId xmlns:a16="http://schemas.microsoft.com/office/drawing/2014/main" id="{0DD9A8D1-5632-53FE-94E6-CD841C44AEE8}"/>
              </a:ext>
            </a:extLst>
          </p:cNvPr>
          <p:cNvPicPr>
            <a:picLocks noChangeAspect="1"/>
          </p:cNvPicPr>
          <p:nvPr/>
        </p:nvPicPr>
        <p:blipFill>
          <a:blip r:embed="rId4"/>
          <a:stretch>
            <a:fillRect/>
          </a:stretch>
        </p:blipFill>
        <p:spPr>
          <a:xfrm>
            <a:off x="-6487" y="3443266"/>
            <a:ext cx="6307284" cy="3428999"/>
          </a:xfrm>
          <a:prstGeom prst="rect">
            <a:avLst/>
          </a:prstGeom>
        </p:spPr>
      </p:pic>
      <p:pic>
        <p:nvPicPr>
          <p:cNvPr id="17" name="Picture 16">
            <a:extLst>
              <a:ext uri="{FF2B5EF4-FFF2-40B4-BE49-F238E27FC236}">
                <a16:creationId xmlns:a16="http://schemas.microsoft.com/office/drawing/2014/main" id="{7855B6E3-D111-2186-3538-68BA8C2C0F4B}"/>
              </a:ext>
            </a:extLst>
          </p:cNvPr>
          <p:cNvPicPr>
            <a:picLocks noChangeAspect="1"/>
          </p:cNvPicPr>
          <p:nvPr/>
        </p:nvPicPr>
        <p:blipFill>
          <a:blip r:embed="rId5"/>
          <a:stretch>
            <a:fillRect/>
          </a:stretch>
        </p:blipFill>
        <p:spPr>
          <a:xfrm>
            <a:off x="6307282" y="3429000"/>
            <a:ext cx="5877441" cy="3428999"/>
          </a:xfrm>
          <a:prstGeom prst="rect">
            <a:avLst/>
          </a:prstGeom>
        </p:spPr>
      </p:pic>
    </p:spTree>
    <p:extLst>
      <p:ext uri="{BB962C8B-B14F-4D97-AF65-F5344CB8AC3E}">
        <p14:creationId xmlns:p14="http://schemas.microsoft.com/office/powerpoint/2010/main" val="291748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61207-1C3C-09E2-E6AF-3FBC2AD5E7AD}"/>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ADBC7498-5AE2-54C4-1330-B882BAA0BD5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1593B32-9FF4-425A-1492-A24B804F0B94}"/>
              </a:ext>
            </a:extLst>
          </p:cNvPr>
          <p:cNvPicPr>
            <a:picLocks noChangeAspect="1"/>
          </p:cNvPicPr>
          <p:nvPr/>
        </p:nvPicPr>
        <p:blipFill>
          <a:blip r:embed="rId3"/>
          <a:stretch>
            <a:fillRect/>
          </a:stretch>
        </p:blipFill>
        <p:spPr>
          <a:xfrm>
            <a:off x="6265717" y="0"/>
            <a:ext cx="5926283" cy="3422082"/>
          </a:xfrm>
          <a:prstGeom prst="rect">
            <a:avLst/>
          </a:prstGeom>
        </p:spPr>
      </p:pic>
      <p:pic>
        <p:nvPicPr>
          <p:cNvPr id="21" name="Picture 20">
            <a:extLst>
              <a:ext uri="{FF2B5EF4-FFF2-40B4-BE49-F238E27FC236}">
                <a16:creationId xmlns:a16="http://schemas.microsoft.com/office/drawing/2014/main" id="{7DFB442E-ED16-E1A8-D83D-51D90E349607}"/>
              </a:ext>
            </a:extLst>
          </p:cNvPr>
          <p:cNvPicPr>
            <a:picLocks noChangeAspect="1"/>
          </p:cNvPicPr>
          <p:nvPr/>
        </p:nvPicPr>
        <p:blipFill>
          <a:blip r:embed="rId4"/>
          <a:stretch>
            <a:fillRect/>
          </a:stretch>
        </p:blipFill>
        <p:spPr>
          <a:xfrm>
            <a:off x="-2" y="0"/>
            <a:ext cx="6265720" cy="3422082"/>
          </a:xfrm>
          <a:prstGeom prst="rect">
            <a:avLst/>
          </a:prstGeom>
        </p:spPr>
      </p:pic>
      <p:pic>
        <p:nvPicPr>
          <p:cNvPr id="23" name="Picture 22">
            <a:extLst>
              <a:ext uri="{FF2B5EF4-FFF2-40B4-BE49-F238E27FC236}">
                <a16:creationId xmlns:a16="http://schemas.microsoft.com/office/drawing/2014/main" id="{CB928148-F2BD-34F1-207E-3C746F5BC5D3}"/>
              </a:ext>
            </a:extLst>
          </p:cNvPr>
          <p:cNvPicPr>
            <a:picLocks noChangeAspect="1"/>
          </p:cNvPicPr>
          <p:nvPr/>
        </p:nvPicPr>
        <p:blipFill>
          <a:blip r:embed="rId5"/>
          <a:stretch>
            <a:fillRect/>
          </a:stretch>
        </p:blipFill>
        <p:spPr>
          <a:xfrm>
            <a:off x="-2" y="3336334"/>
            <a:ext cx="6265719" cy="3521666"/>
          </a:xfrm>
          <a:prstGeom prst="rect">
            <a:avLst/>
          </a:prstGeom>
        </p:spPr>
      </p:pic>
      <p:pic>
        <p:nvPicPr>
          <p:cNvPr id="25" name="Picture 24">
            <a:extLst>
              <a:ext uri="{FF2B5EF4-FFF2-40B4-BE49-F238E27FC236}">
                <a16:creationId xmlns:a16="http://schemas.microsoft.com/office/drawing/2014/main" id="{DA84FAE7-BE04-DC44-FA56-D8B56EFFC6AC}"/>
              </a:ext>
            </a:extLst>
          </p:cNvPr>
          <p:cNvPicPr>
            <a:picLocks noChangeAspect="1"/>
          </p:cNvPicPr>
          <p:nvPr/>
        </p:nvPicPr>
        <p:blipFill>
          <a:blip r:embed="rId6"/>
          <a:stretch>
            <a:fillRect/>
          </a:stretch>
        </p:blipFill>
        <p:spPr>
          <a:xfrm>
            <a:off x="6264923" y="3336334"/>
            <a:ext cx="5926283" cy="3521666"/>
          </a:xfrm>
          <a:prstGeom prst="rect">
            <a:avLst/>
          </a:prstGeom>
        </p:spPr>
      </p:pic>
    </p:spTree>
    <p:extLst>
      <p:ext uri="{BB962C8B-B14F-4D97-AF65-F5344CB8AC3E}">
        <p14:creationId xmlns:p14="http://schemas.microsoft.com/office/powerpoint/2010/main" val="3958977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A5C80-30F8-DE82-BF6D-270D661BB225}"/>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4BC93FB5-DB39-7E55-3E4D-BC69B967A10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5702AC6-2090-2B9D-E636-0D81B48C8B8E}"/>
              </a:ext>
            </a:extLst>
          </p:cNvPr>
          <p:cNvPicPr>
            <a:picLocks noChangeAspect="1"/>
          </p:cNvPicPr>
          <p:nvPr/>
        </p:nvPicPr>
        <p:blipFill>
          <a:blip r:embed="rId3"/>
          <a:stretch>
            <a:fillRect/>
          </a:stretch>
        </p:blipFill>
        <p:spPr>
          <a:xfrm>
            <a:off x="-146681" y="0"/>
            <a:ext cx="12485362" cy="6857999"/>
          </a:xfrm>
          <a:prstGeom prst="rect">
            <a:avLst/>
          </a:prstGeom>
        </p:spPr>
      </p:pic>
    </p:spTree>
    <p:extLst>
      <p:ext uri="{BB962C8B-B14F-4D97-AF65-F5344CB8AC3E}">
        <p14:creationId xmlns:p14="http://schemas.microsoft.com/office/powerpoint/2010/main" val="3721713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6F54-E7C7-EB13-24DD-50E5DE50AFD1}"/>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B78C2AAF-499B-94A8-6237-5AED073928B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487E79D4-C5DA-3DE5-22DA-4FC03DE4B1A0}"/>
              </a:ext>
            </a:extLst>
          </p:cNvPr>
          <p:cNvPicPr>
            <a:picLocks noChangeAspect="1"/>
          </p:cNvPicPr>
          <p:nvPr/>
        </p:nvPicPr>
        <p:blipFill>
          <a:blip r:embed="rId3"/>
          <a:stretch>
            <a:fillRect/>
          </a:stretch>
        </p:blipFill>
        <p:spPr>
          <a:xfrm>
            <a:off x="-21979" y="0"/>
            <a:ext cx="12190413" cy="6736955"/>
          </a:xfrm>
          <a:prstGeom prst="rect">
            <a:avLst/>
          </a:prstGeom>
        </p:spPr>
      </p:pic>
    </p:spTree>
    <p:extLst>
      <p:ext uri="{BB962C8B-B14F-4D97-AF65-F5344CB8AC3E}">
        <p14:creationId xmlns:p14="http://schemas.microsoft.com/office/powerpoint/2010/main" val="1794224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0E66-A626-84E5-E456-DB4CE8EFDB77}"/>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ED1A2E6A-BA5A-D4F2-A2CA-750123E0B4C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240A29E-C8E2-3BB7-1CD5-ECCA1897CEE8}"/>
              </a:ext>
            </a:extLst>
          </p:cNvPr>
          <p:cNvPicPr>
            <a:picLocks noChangeAspect="1"/>
          </p:cNvPicPr>
          <p:nvPr/>
        </p:nvPicPr>
        <p:blipFill>
          <a:blip r:embed="rId3"/>
          <a:stretch>
            <a:fillRect/>
          </a:stretch>
        </p:blipFill>
        <p:spPr>
          <a:xfrm>
            <a:off x="0" y="-20416"/>
            <a:ext cx="12191205" cy="6871973"/>
          </a:xfrm>
          <a:prstGeom prst="rect">
            <a:avLst/>
          </a:prstGeom>
        </p:spPr>
      </p:pic>
    </p:spTree>
    <p:extLst>
      <p:ext uri="{BB962C8B-B14F-4D97-AF65-F5344CB8AC3E}">
        <p14:creationId xmlns:p14="http://schemas.microsoft.com/office/powerpoint/2010/main" val="133049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FC092-324D-2498-F977-2BD1A558E6C1}"/>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1FBF8549-98DA-EE51-142D-479F37A951F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F2DAC33-7846-C94B-5E15-F5B9B5A62E50}"/>
              </a:ext>
            </a:extLst>
          </p:cNvPr>
          <p:cNvPicPr>
            <a:picLocks noChangeAspect="1"/>
          </p:cNvPicPr>
          <p:nvPr/>
        </p:nvPicPr>
        <p:blipFill>
          <a:blip r:embed="rId3"/>
          <a:stretch>
            <a:fillRect/>
          </a:stretch>
        </p:blipFill>
        <p:spPr>
          <a:xfrm>
            <a:off x="0" y="0"/>
            <a:ext cx="12191205" cy="6857999"/>
          </a:xfrm>
          <a:prstGeom prst="rect">
            <a:avLst/>
          </a:prstGeom>
        </p:spPr>
      </p:pic>
    </p:spTree>
    <p:extLst>
      <p:ext uri="{BB962C8B-B14F-4D97-AF65-F5344CB8AC3E}">
        <p14:creationId xmlns:p14="http://schemas.microsoft.com/office/powerpoint/2010/main" val="3815963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lstStyle/>
          <a:p>
            <a:r>
              <a:rPr lang="en-US" dirty="0"/>
              <a:t>Renewable Energy Analysis</a:t>
            </a: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2309091"/>
            <a:ext cx="10515600" cy="3394364"/>
          </a:xfrm>
        </p:spPr>
        <p:txBody>
          <a:bodyPr>
            <a:normAutofit fontScale="85000" lnSpcReduction="20000"/>
          </a:bodyPr>
          <a:lstStyle/>
          <a:p>
            <a:pPr algn="l">
              <a:buFont typeface="+mj-lt"/>
              <a:buAutoNum type="arabicPeriod"/>
            </a:pPr>
            <a:r>
              <a:rPr lang="en-US" b="1" i="0" dirty="0">
                <a:solidFill>
                  <a:srgbClr val="FFC000"/>
                </a:solidFill>
                <a:effectLst/>
                <a:latin typeface="ui-sans-serif"/>
              </a:rPr>
              <a:t>Environmental Sustainability</a:t>
            </a:r>
            <a:r>
              <a:rPr lang="en-US" b="0" i="0" dirty="0">
                <a:solidFill>
                  <a:srgbClr val="FFC000"/>
                </a:solidFill>
                <a:effectLst/>
                <a:latin typeface="ui-sans-serif"/>
              </a:rPr>
              <a:t>: Renewable energy sources like solar, wind, and hydro power produce little to no greenhouse gas emissions, helping combat climate change and reducing air pollution.</a:t>
            </a:r>
          </a:p>
          <a:p>
            <a:pPr algn="l">
              <a:buFont typeface="+mj-lt"/>
              <a:buAutoNum type="arabicPeriod"/>
            </a:pPr>
            <a:r>
              <a:rPr lang="en-US" b="1" i="0" dirty="0">
                <a:solidFill>
                  <a:srgbClr val="92D050"/>
                </a:solidFill>
                <a:effectLst/>
                <a:latin typeface="ui-sans-serif"/>
              </a:rPr>
              <a:t>Energy Security</a:t>
            </a:r>
            <a:r>
              <a:rPr lang="en-US" b="0" i="0" dirty="0">
                <a:solidFill>
                  <a:srgbClr val="92D050"/>
                </a:solidFill>
                <a:effectLst/>
                <a:latin typeface="ui-sans-serif"/>
              </a:rPr>
              <a:t>: Utilizing renewable energy reduces dependence on finite fossil fuels, providing a more stable and secure energy supply. It diversifies the energy mix and decreases the risk of supply disruptions.</a:t>
            </a:r>
          </a:p>
          <a:p>
            <a:pPr algn="l">
              <a:buFont typeface="+mj-lt"/>
              <a:buAutoNum type="arabicPeriod"/>
            </a:pPr>
            <a:r>
              <a:rPr lang="en-US" b="1" i="0" dirty="0">
                <a:solidFill>
                  <a:srgbClr val="0070C0"/>
                </a:solidFill>
                <a:effectLst/>
                <a:latin typeface="ui-sans-serif"/>
              </a:rPr>
              <a:t>Economic Growth</a:t>
            </a:r>
            <a:r>
              <a:rPr lang="en-US" b="0" i="0" dirty="0">
                <a:solidFill>
                  <a:srgbClr val="0070C0"/>
                </a:solidFill>
                <a:effectLst/>
                <a:latin typeface="ui-sans-serif"/>
              </a:rPr>
              <a:t>: Investing in renewable energy creates job opportunities, fosters technological advancements, and stimulates economic development, particularly in regions that embrace clean energy industries.</a:t>
            </a:r>
          </a:p>
          <a:p>
            <a:pPr marL="0" indent="0">
              <a:buNone/>
            </a:pPr>
            <a:endParaRPr lang="en-US" noProof="1"/>
          </a:p>
        </p:txBody>
      </p:sp>
    </p:spTree>
    <p:extLst>
      <p:ext uri="{BB962C8B-B14F-4D97-AF65-F5344CB8AC3E}">
        <p14:creationId xmlns:p14="http://schemas.microsoft.com/office/powerpoint/2010/main" val="233149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100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100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100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02231-0419-2489-80C5-D9DDAEC23DA8}"/>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CF2AFD8A-69F2-AF6B-98EC-5811BB8FB97D}"/>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D58561D9-E40F-7A54-8F04-434BF8CE4B5E}"/>
              </a:ext>
            </a:extLst>
          </p:cNvPr>
          <p:cNvPicPr>
            <a:picLocks noChangeAspect="1"/>
          </p:cNvPicPr>
          <p:nvPr/>
        </p:nvPicPr>
        <p:blipFill>
          <a:blip r:embed="rId3"/>
          <a:stretch>
            <a:fillRect/>
          </a:stretch>
        </p:blipFill>
        <p:spPr>
          <a:xfrm>
            <a:off x="1" y="-114300"/>
            <a:ext cx="12190412" cy="6972300"/>
          </a:xfrm>
          <a:prstGeom prst="rect">
            <a:avLst/>
          </a:prstGeom>
        </p:spPr>
      </p:pic>
    </p:spTree>
    <p:extLst>
      <p:ext uri="{BB962C8B-B14F-4D97-AF65-F5344CB8AC3E}">
        <p14:creationId xmlns:p14="http://schemas.microsoft.com/office/powerpoint/2010/main" val="901783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12AC-28E8-3121-7523-844D39BF1F16}"/>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DCDD0AED-43FB-95FD-2C36-A3C3D2347DC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25DE0F-F581-5350-D9D5-90B68CDF9AFC}"/>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2317374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3C956-C4D5-8D54-AF10-3EF897BB32F9}"/>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2FB3CD8F-2689-CA43-2957-D9C5AC2DADB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72462A2-1E91-51F7-6167-FB6CCC5CC3CE}"/>
              </a:ext>
            </a:extLst>
          </p:cNvPr>
          <p:cNvPicPr>
            <a:picLocks noChangeAspect="1"/>
          </p:cNvPicPr>
          <p:nvPr/>
        </p:nvPicPr>
        <p:blipFill>
          <a:blip r:embed="rId3"/>
          <a:stretch>
            <a:fillRect/>
          </a:stretch>
        </p:blipFill>
        <p:spPr>
          <a:xfrm>
            <a:off x="0" y="1"/>
            <a:ext cx="12190413" cy="6858000"/>
          </a:xfrm>
          <a:prstGeom prst="rect">
            <a:avLst/>
          </a:prstGeom>
        </p:spPr>
      </p:pic>
    </p:spTree>
    <p:extLst>
      <p:ext uri="{BB962C8B-B14F-4D97-AF65-F5344CB8AC3E}">
        <p14:creationId xmlns:p14="http://schemas.microsoft.com/office/powerpoint/2010/main" val="4078718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D32E9-0DB0-7337-7095-862B86DDEE98}"/>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58613645-7028-811B-346E-F42CBEAF116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3ACAB58-2779-A08D-0E9B-516D296A10C3}"/>
              </a:ext>
            </a:extLst>
          </p:cNvPr>
          <p:cNvPicPr>
            <a:picLocks noChangeAspect="1"/>
          </p:cNvPicPr>
          <p:nvPr/>
        </p:nvPicPr>
        <p:blipFill>
          <a:blip r:embed="rId3"/>
          <a:stretch>
            <a:fillRect/>
          </a:stretch>
        </p:blipFill>
        <p:spPr>
          <a:xfrm>
            <a:off x="0" y="1"/>
            <a:ext cx="12190413" cy="6858000"/>
          </a:xfrm>
          <a:prstGeom prst="rect">
            <a:avLst/>
          </a:prstGeom>
        </p:spPr>
      </p:pic>
    </p:spTree>
    <p:extLst>
      <p:ext uri="{BB962C8B-B14F-4D97-AF65-F5344CB8AC3E}">
        <p14:creationId xmlns:p14="http://schemas.microsoft.com/office/powerpoint/2010/main" val="3430616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5607A-A1B4-F485-0012-0550A4AF73F3}"/>
            </a:ext>
          </a:extLst>
        </p:cNvPr>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3AFEC1AB-BA51-1BAD-5290-5BE5C14102B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96DF49B-601E-ED48-5039-284D499809A4}"/>
              </a:ext>
            </a:extLst>
          </p:cNvPr>
          <p:cNvPicPr>
            <a:picLocks noChangeAspect="1"/>
          </p:cNvPicPr>
          <p:nvPr/>
        </p:nvPicPr>
        <p:blipFill>
          <a:blip r:embed="rId3"/>
          <a:stretch>
            <a:fillRect/>
          </a:stretch>
        </p:blipFill>
        <p:spPr>
          <a:xfrm>
            <a:off x="0" y="0"/>
            <a:ext cx="12190413" cy="6857999"/>
          </a:xfrm>
          <a:prstGeom prst="rect">
            <a:avLst/>
          </a:prstGeom>
        </p:spPr>
      </p:pic>
    </p:spTree>
    <p:extLst>
      <p:ext uri="{BB962C8B-B14F-4D97-AF65-F5344CB8AC3E}">
        <p14:creationId xmlns:p14="http://schemas.microsoft.com/office/powerpoint/2010/main" val="1829866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a:extLst>
              <a:ext uri="{FF2B5EF4-FFF2-40B4-BE49-F238E27FC236}">
                <a16:creationId xmlns:a16="http://schemas.microsoft.com/office/drawing/2014/main" id="{9406F391-36F8-42DD-9EF8-C2E67610135A}"/>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l="7" r="7"/>
          <a:stretch>
            <a:fillRect/>
          </a:stretch>
        </p:blipFill>
        <p:spPr bwMode="gray">
          <a:xfrm>
            <a:off x="795" y="0"/>
            <a:ext cx="12190413" cy="6858000"/>
          </a:xfrm>
          <a:prstGeom prst="rect">
            <a:avLst/>
          </a:prstGeom>
        </p:spPr>
      </p:pic>
      <p:sp>
        <p:nvSpPr>
          <p:cNvPr id="15" name="Line">
            <a:extLst>
              <a:ext uri="{FF2B5EF4-FFF2-40B4-BE49-F238E27FC236}">
                <a16:creationId xmlns:a16="http://schemas.microsoft.com/office/drawing/2014/main" id="{D8A346E2-AEEC-43AD-81F9-161F8B37BE20}"/>
              </a:ext>
            </a:extLst>
          </p:cNvPr>
          <p:cNvSpPr/>
          <p:nvPr/>
        </p:nvSpPr>
        <p:spPr bwMode="gray">
          <a:xfrm>
            <a:off x="4995563" y="-321811"/>
            <a:ext cx="7735644" cy="6519411"/>
          </a:xfrm>
          <a:custGeom>
            <a:avLst/>
            <a:gdLst>
              <a:gd name="connsiteX0" fmla="*/ 26776 w 7080668"/>
              <a:gd name="connsiteY0" fmla="*/ 0 h 5967413"/>
              <a:gd name="connsiteX1" fmla="*/ 7080668 w 7080668"/>
              <a:gd name="connsiteY1" fmla="*/ 5675947 h 5967413"/>
              <a:gd name="connsiteX2" fmla="*/ 7080668 w 7080668"/>
              <a:gd name="connsiteY2" fmla="*/ 5710663 h 5967413"/>
              <a:gd name="connsiteX3" fmla="*/ 7043189 w 7080668"/>
              <a:gd name="connsiteY3" fmla="*/ 5723345 h 5967413"/>
              <a:gd name="connsiteX4" fmla="*/ 5428823 w 7080668"/>
              <a:gd name="connsiteY4" fmla="*/ 5967413 h 5967413"/>
              <a:gd name="connsiteX5" fmla="*/ 0 w 7080668"/>
              <a:gd name="connsiteY5" fmla="*/ 538589 h 5967413"/>
              <a:gd name="connsiteX6" fmla="*/ 7064 w 7080668"/>
              <a:gd name="connsiteY6" fmla="*/ 259223 h 5967413"/>
              <a:gd name="connsiteX0" fmla="*/ 26776 w 7080668"/>
              <a:gd name="connsiteY0" fmla="*/ 0 h 5967413"/>
              <a:gd name="connsiteX1" fmla="*/ 4195088 w 7080668"/>
              <a:gd name="connsiteY1" fmla="*/ 3352801 h 5967413"/>
              <a:gd name="connsiteX2" fmla="*/ 7080668 w 7080668"/>
              <a:gd name="connsiteY2" fmla="*/ 5675947 h 5967413"/>
              <a:gd name="connsiteX3" fmla="*/ 7080668 w 7080668"/>
              <a:gd name="connsiteY3" fmla="*/ 5710663 h 5967413"/>
              <a:gd name="connsiteX4" fmla="*/ 7043189 w 7080668"/>
              <a:gd name="connsiteY4" fmla="*/ 5723345 h 5967413"/>
              <a:gd name="connsiteX5" fmla="*/ 5428823 w 7080668"/>
              <a:gd name="connsiteY5" fmla="*/ 5967413 h 5967413"/>
              <a:gd name="connsiteX6" fmla="*/ 0 w 7080668"/>
              <a:gd name="connsiteY6" fmla="*/ 538589 h 5967413"/>
              <a:gd name="connsiteX7" fmla="*/ 7064 w 7080668"/>
              <a:gd name="connsiteY7" fmla="*/ 259223 h 5967413"/>
              <a:gd name="connsiteX8" fmla="*/ 26776 w 7080668"/>
              <a:gd name="connsiteY8" fmla="*/ 0 h 5967413"/>
              <a:gd name="connsiteX0" fmla="*/ 26776 w 7080668"/>
              <a:gd name="connsiteY0" fmla="*/ 0 h 5967413"/>
              <a:gd name="connsiteX1" fmla="*/ 4195088 w 7080668"/>
              <a:gd name="connsiteY1" fmla="*/ 3352801 h 5967413"/>
              <a:gd name="connsiteX2" fmla="*/ 7080668 w 7080668"/>
              <a:gd name="connsiteY2" fmla="*/ 5675947 h 5967413"/>
              <a:gd name="connsiteX3" fmla="*/ 7080668 w 7080668"/>
              <a:gd name="connsiteY3" fmla="*/ 5710663 h 5967413"/>
              <a:gd name="connsiteX4" fmla="*/ 7043189 w 7080668"/>
              <a:gd name="connsiteY4" fmla="*/ 5723345 h 5967413"/>
              <a:gd name="connsiteX5" fmla="*/ 5428823 w 7080668"/>
              <a:gd name="connsiteY5" fmla="*/ 5967413 h 5967413"/>
              <a:gd name="connsiteX6" fmla="*/ 0 w 7080668"/>
              <a:gd name="connsiteY6" fmla="*/ 538589 h 5967413"/>
              <a:gd name="connsiteX7" fmla="*/ 7064 w 7080668"/>
              <a:gd name="connsiteY7" fmla="*/ 259223 h 5967413"/>
              <a:gd name="connsiteX8" fmla="*/ 26776 w 7080668"/>
              <a:gd name="connsiteY8" fmla="*/ 0 h 5967413"/>
              <a:gd name="connsiteX0" fmla="*/ 4195088 w 7080668"/>
              <a:gd name="connsiteY0" fmla="*/ 3352801 h 5967413"/>
              <a:gd name="connsiteX1" fmla="*/ 7080668 w 7080668"/>
              <a:gd name="connsiteY1" fmla="*/ 5675947 h 5967413"/>
              <a:gd name="connsiteX2" fmla="*/ 7080668 w 7080668"/>
              <a:gd name="connsiteY2" fmla="*/ 5710663 h 5967413"/>
              <a:gd name="connsiteX3" fmla="*/ 7043189 w 7080668"/>
              <a:gd name="connsiteY3" fmla="*/ 5723345 h 5967413"/>
              <a:gd name="connsiteX4" fmla="*/ 5428823 w 7080668"/>
              <a:gd name="connsiteY4" fmla="*/ 5967413 h 5967413"/>
              <a:gd name="connsiteX5" fmla="*/ 0 w 7080668"/>
              <a:gd name="connsiteY5" fmla="*/ 538589 h 5967413"/>
              <a:gd name="connsiteX6" fmla="*/ 7064 w 7080668"/>
              <a:gd name="connsiteY6" fmla="*/ 259223 h 5967413"/>
              <a:gd name="connsiteX7" fmla="*/ 26776 w 7080668"/>
              <a:gd name="connsiteY7" fmla="*/ 0 h 5967413"/>
              <a:gd name="connsiteX8" fmla="*/ 4286528 w 7080668"/>
              <a:gd name="connsiteY8" fmla="*/ 3444241 h 5967413"/>
              <a:gd name="connsiteX0" fmla="*/ 7080668 w 7080668"/>
              <a:gd name="connsiteY0" fmla="*/ 5675947 h 5967413"/>
              <a:gd name="connsiteX1" fmla="*/ 7080668 w 7080668"/>
              <a:gd name="connsiteY1" fmla="*/ 5710663 h 5967413"/>
              <a:gd name="connsiteX2" fmla="*/ 7043189 w 7080668"/>
              <a:gd name="connsiteY2" fmla="*/ 5723345 h 5967413"/>
              <a:gd name="connsiteX3" fmla="*/ 5428823 w 7080668"/>
              <a:gd name="connsiteY3" fmla="*/ 5967413 h 5967413"/>
              <a:gd name="connsiteX4" fmla="*/ 0 w 7080668"/>
              <a:gd name="connsiteY4" fmla="*/ 538589 h 5967413"/>
              <a:gd name="connsiteX5" fmla="*/ 7064 w 7080668"/>
              <a:gd name="connsiteY5" fmla="*/ 259223 h 5967413"/>
              <a:gd name="connsiteX6" fmla="*/ 26776 w 7080668"/>
              <a:gd name="connsiteY6" fmla="*/ 0 h 5967413"/>
              <a:gd name="connsiteX7" fmla="*/ 4286528 w 7080668"/>
              <a:gd name="connsiteY7" fmla="*/ 3444241 h 5967413"/>
              <a:gd name="connsiteX0" fmla="*/ 7080668 w 7080668"/>
              <a:gd name="connsiteY0" fmla="*/ 5675947 h 5967413"/>
              <a:gd name="connsiteX1" fmla="*/ 7080668 w 7080668"/>
              <a:gd name="connsiteY1" fmla="*/ 5710663 h 5967413"/>
              <a:gd name="connsiteX2" fmla="*/ 7043189 w 7080668"/>
              <a:gd name="connsiteY2" fmla="*/ 5723345 h 5967413"/>
              <a:gd name="connsiteX3" fmla="*/ 5428823 w 7080668"/>
              <a:gd name="connsiteY3" fmla="*/ 5967413 h 5967413"/>
              <a:gd name="connsiteX4" fmla="*/ 0 w 7080668"/>
              <a:gd name="connsiteY4" fmla="*/ 538589 h 5967413"/>
              <a:gd name="connsiteX5" fmla="*/ 7064 w 7080668"/>
              <a:gd name="connsiteY5" fmla="*/ 259223 h 5967413"/>
              <a:gd name="connsiteX6" fmla="*/ 26776 w 7080668"/>
              <a:gd name="connsiteY6" fmla="*/ 0 h 59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0668" h="5967413">
                <a:moveTo>
                  <a:pt x="7080668" y="5675947"/>
                </a:moveTo>
                <a:lnTo>
                  <a:pt x="7080668" y="5710663"/>
                </a:lnTo>
                <a:lnTo>
                  <a:pt x="7043189" y="5723345"/>
                </a:lnTo>
                <a:cubicBezTo>
                  <a:pt x="6533212" y="5881964"/>
                  <a:pt x="5990996" y="5967413"/>
                  <a:pt x="5428823" y="5967413"/>
                </a:cubicBezTo>
                <a:cubicBezTo>
                  <a:pt x="2430566" y="5967413"/>
                  <a:pt x="0" y="3536846"/>
                  <a:pt x="0" y="538589"/>
                </a:cubicBezTo>
                <a:cubicBezTo>
                  <a:pt x="0" y="444894"/>
                  <a:pt x="2373" y="351752"/>
                  <a:pt x="7064" y="259223"/>
                </a:cubicBezTo>
                <a:lnTo>
                  <a:pt x="26776" y="0"/>
                </a:lnTo>
              </a:path>
            </a:pathLst>
          </a:custGeom>
          <a:noFill/>
          <a:ln w="254000">
            <a:gradFill>
              <a:gsLst>
                <a:gs pos="0">
                  <a:schemeClr val="accent1">
                    <a:lumMod val="0"/>
                    <a:lumOff val="100000"/>
                  </a:schemeClr>
                </a:gs>
                <a:gs pos="20000">
                  <a:schemeClr val="accent1">
                    <a:lumMod val="0"/>
                    <a:lumOff val="100000"/>
                  </a:schemeClr>
                </a:gs>
                <a:gs pos="85000">
                  <a:schemeClr val="accent1"/>
                </a:gs>
                <a:gs pos="100000">
                  <a:schemeClr val="tx1"/>
                </a:gs>
              </a:gsLst>
              <a:lin ang="5400000" scaled="1"/>
            </a:grad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8" name="Layer">
            <a:extLst>
              <a:ext uri="{FF2B5EF4-FFF2-40B4-BE49-F238E27FC236}">
                <a16:creationId xmlns:a16="http://schemas.microsoft.com/office/drawing/2014/main" id="{196E7679-BA1E-4AD3-B2F9-A4200107AB1E}"/>
              </a:ext>
            </a:extLst>
          </p:cNvPr>
          <p:cNvSpPr>
            <a:spLocks noChangeAspect="1"/>
          </p:cNvSpPr>
          <p:nvPr/>
        </p:nvSpPr>
        <p:spPr bwMode="gray">
          <a:xfrm flipV="1">
            <a:off x="1588" y="-4866"/>
            <a:ext cx="12190412" cy="6858000"/>
          </a:xfrm>
          <a:prstGeom prst="rect">
            <a:avLst/>
          </a:prstGeom>
          <a:gradFill flip="none" rotWithShape="1">
            <a:gsLst>
              <a:gs pos="73000">
                <a:schemeClr val="accent1">
                  <a:lumMod val="50000"/>
                  <a:alpha val="0"/>
                </a:schemeClr>
              </a:gs>
              <a:gs pos="95000">
                <a:schemeClr val="tx1">
                  <a:alpha val="7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0" name="Title">
            <a:extLst>
              <a:ext uri="{FF2B5EF4-FFF2-40B4-BE49-F238E27FC236}">
                <a16:creationId xmlns:a16="http://schemas.microsoft.com/office/drawing/2014/main" id="{5D03FA2E-BC24-44B4-BFA4-655446A5B05E}"/>
              </a:ext>
            </a:extLst>
          </p:cNvPr>
          <p:cNvSpPr>
            <a:spLocks noGrp="1"/>
          </p:cNvSpPr>
          <p:nvPr>
            <p:ph type="title"/>
          </p:nvPr>
        </p:nvSpPr>
        <p:spPr bwMode="gray">
          <a:xfrm>
            <a:off x="540794" y="432000"/>
            <a:ext cx="11109600" cy="1080000"/>
          </a:xfrm>
        </p:spPr>
        <p:txBody>
          <a:bodyPr/>
          <a:lstStyle/>
          <a:p>
            <a:r>
              <a:rPr lang="en-IN" dirty="0"/>
              <a:t>Information of Dashboard </a:t>
            </a:r>
            <a:endParaRPr lang="en-US" b="1" dirty="0">
              <a:solidFill>
                <a:schemeClr val="accent1">
                  <a:lumMod val="75000"/>
                </a:schemeClr>
              </a:solidFill>
            </a:endParaRPr>
          </a:p>
        </p:txBody>
      </p:sp>
      <p:sp>
        <p:nvSpPr>
          <p:cNvPr id="21" name="Subtitle">
            <a:extLst>
              <a:ext uri="{FF2B5EF4-FFF2-40B4-BE49-F238E27FC236}">
                <a16:creationId xmlns:a16="http://schemas.microsoft.com/office/drawing/2014/main" id="{A443BCA5-7D50-4368-82EB-7ACCFFE7AC79}"/>
              </a:ext>
            </a:extLst>
          </p:cNvPr>
          <p:cNvSpPr>
            <a:spLocks noGrp="1"/>
          </p:cNvSpPr>
          <p:nvPr>
            <p:ph type="body" sz="quarter" idx="13"/>
          </p:nvPr>
        </p:nvSpPr>
        <p:spPr bwMode="gray">
          <a:xfrm>
            <a:off x="1249128" y="1242000"/>
            <a:ext cx="2828351" cy="540000"/>
          </a:xfrm>
        </p:spPr>
        <p:txBody>
          <a:bodyPr/>
          <a:lstStyle/>
          <a:p>
            <a:pPr algn="ctr"/>
            <a:r>
              <a:rPr lang="en-US" b="1" dirty="0">
                <a:solidFill>
                  <a:schemeClr val="accent1">
                    <a:lumMod val="40000"/>
                    <a:lumOff val="60000"/>
                  </a:schemeClr>
                </a:solidFill>
                <a:latin typeface="+mj-lt"/>
              </a:rPr>
              <a:t>EDA</a:t>
            </a:r>
          </a:p>
        </p:txBody>
      </p:sp>
      <p:sp>
        <p:nvSpPr>
          <p:cNvPr id="23" name="Content 1">
            <a:extLst>
              <a:ext uri="{FF2B5EF4-FFF2-40B4-BE49-F238E27FC236}">
                <a16:creationId xmlns:a16="http://schemas.microsoft.com/office/drawing/2014/main" id="{2CAAC2EB-DE06-4D4A-9696-6AA62FE0FC12}"/>
              </a:ext>
            </a:extLst>
          </p:cNvPr>
          <p:cNvSpPr txBox="1">
            <a:spLocks/>
          </p:cNvSpPr>
          <p:nvPr/>
        </p:nvSpPr>
        <p:spPr bwMode="gray">
          <a:xfrm>
            <a:off x="540794" y="1977457"/>
            <a:ext cx="5338800" cy="4298250"/>
          </a:xfrm>
          <a:prstGeom prst="rect">
            <a:avLst/>
          </a:prstGeom>
        </p:spPr>
        <p:txBody>
          <a:bodyPr vert="horz" lIns="0" tIns="0" rIns="0" bIns="0" rtlCol="0" anchor="t"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000" b="1" dirty="0">
              <a:solidFill>
                <a:schemeClr val="accent1">
                  <a:lumMod val="20000"/>
                  <a:lumOff val="80000"/>
                </a:schemeClr>
              </a:solidFill>
              <a:latin typeface="+mj-lt"/>
            </a:endParaRPr>
          </a:p>
          <a:p>
            <a:pPr>
              <a:lnSpc>
                <a:spcPct val="80000"/>
              </a:lnSpc>
            </a:pPr>
            <a:endParaRPr lang="en-US" sz="2800" dirty="0">
              <a:solidFill>
                <a:schemeClr val="accent1">
                  <a:lumMod val="40000"/>
                  <a:lumOff val="60000"/>
                </a:schemeClr>
              </a:solidFill>
              <a:latin typeface="Bebas Neue" panose="020B0506020202020201" pitchFamily="34" charset="0"/>
            </a:endParaRPr>
          </a:p>
        </p:txBody>
      </p:sp>
      <p:sp>
        <p:nvSpPr>
          <p:cNvPr id="3" name="Subtitle">
            <a:extLst>
              <a:ext uri="{FF2B5EF4-FFF2-40B4-BE49-F238E27FC236}">
                <a16:creationId xmlns:a16="http://schemas.microsoft.com/office/drawing/2014/main" id="{2F6CF702-1186-BD04-61BB-F63C458097F7}"/>
              </a:ext>
            </a:extLst>
          </p:cNvPr>
          <p:cNvSpPr txBox="1">
            <a:spLocks/>
          </p:cNvSpPr>
          <p:nvPr/>
        </p:nvSpPr>
        <p:spPr bwMode="gray">
          <a:xfrm>
            <a:off x="8218285" y="1200237"/>
            <a:ext cx="2828351" cy="5400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1000"/>
              </a:spcAft>
              <a:buFont typeface="Wingdings" panose="05000000000000000000" pitchFamily="2" charset="2"/>
              <a:buNone/>
              <a:defRPr sz="2200" kern="1200" baseline="0">
                <a:solidFill>
                  <a:schemeClr val="bg1">
                    <a:lumMod val="75000"/>
                  </a:schemeClr>
                </a:solidFill>
                <a:latin typeface="+mn-lt"/>
                <a:ea typeface="+mn-ea"/>
                <a:cs typeface="+mn-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1" dirty="0">
                <a:solidFill>
                  <a:schemeClr val="accent1">
                    <a:lumMod val="40000"/>
                    <a:lumOff val="60000"/>
                  </a:schemeClr>
                </a:solidFill>
                <a:latin typeface="+mj-lt"/>
              </a:rPr>
              <a:t>POWER BI</a:t>
            </a:r>
          </a:p>
        </p:txBody>
      </p:sp>
      <p:sp>
        <p:nvSpPr>
          <p:cNvPr id="4" name="Content 1">
            <a:extLst>
              <a:ext uri="{FF2B5EF4-FFF2-40B4-BE49-F238E27FC236}">
                <a16:creationId xmlns:a16="http://schemas.microsoft.com/office/drawing/2014/main" id="{6589BDC6-5B1A-9EF2-D344-DBA34502BE09}"/>
              </a:ext>
            </a:extLst>
          </p:cNvPr>
          <p:cNvSpPr txBox="1">
            <a:spLocks/>
          </p:cNvSpPr>
          <p:nvPr/>
        </p:nvSpPr>
        <p:spPr bwMode="gray">
          <a:xfrm>
            <a:off x="540001" y="1749595"/>
            <a:ext cx="5338800" cy="4298250"/>
          </a:xfrm>
          <a:prstGeom prst="rect">
            <a:avLst/>
          </a:prstGeom>
        </p:spPr>
        <p:txBody>
          <a:bodyPr vert="horz" lIns="0" tIns="0" rIns="0" bIns="0" rtlCol="0" anchor="t"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1" dirty="0"/>
              <a:t>Comprehensive Trend Analysis</a:t>
            </a:r>
            <a:r>
              <a:rPr lang="en-US" sz="2000" dirty="0"/>
              <a:t>: Conducted an in-depth analysis of renewable energy production over the years, covering key sources such as solar, wind, hydro, and biomass. Identified growth patterns, emerging trends, and the contribution of each source to the overall energy mix.</a:t>
            </a:r>
          </a:p>
          <a:p>
            <a:endParaRPr lang="en-US" sz="2000" dirty="0"/>
          </a:p>
          <a:p>
            <a:r>
              <a:rPr lang="en-US" sz="2000" b="1" dirty="0"/>
              <a:t>Comparative and Regional Insights</a:t>
            </a:r>
            <a:r>
              <a:rPr lang="en-US" sz="2000" dirty="0"/>
              <a:t>: Compared renewable energy trends globally, with a focused analysis on India’s growth in the sector. Highlighted India’s progress, production milestones, and its increasing share in the global renewable energy landscape.</a:t>
            </a:r>
          </a:p>
        </p:txBody>
      </p:sp>
      <p:sp>
        <p:nvSpPr>
          <p:cNvPr id="5" name="Content 1">
            <a:extLst>
              <a:ext uri="{FF2B5EF4-FFF2-40B4-BE49-F238E27FC236}">
                <a16:creationId xmlns:a16="http://schemas.microsoft.com/office/drawing/2014/main" id="{07D99366-997C-136D-23BD-5A32DE2A838C}"/>
              </a:ext>
            </a:extLst>
          </p:cNvPr>
          <p:cNvSpPr txBox="1">
            <a:spLocks/>
          </p:cNvSpPr>
          <p:nvPr/>
        </p:nvSpPr>
        <p:spPr bwMode="gray">
          <a:xfrm>
            <a:off x="6710646" y="1749595"/>
            <a:ext cx="5338800" cy="4526112"/>
          </a:xfrm>
          <a:prstGeom prst="rect">
            <a:avLst/>
          </a:prstGeom>
        </p:spPr>
        <p:txBody>
          <a:bodyPr vert="horz" lIns="0" tIns="0" rIns="0" bIns="0" rtlCol="0" anchor="t"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100" b="1" dirty="0"/>
              <a:t>Data Visualization: </a:t>
            </a:r>
            <a:r>
              <a:rPr lang="en-US" sz="2100" dirty="0"/>
              <a:t>Leveraged Power BI to create interactive graphs and charts, providing a clear overview of renewable energy production trends, source-wise contributions, and growth patterns over the years.</a:t>
            </a:r>
          </a:p>
          <a:p>
            <a:pPr marL="0" indent="0">
              <a:buNone/>
            </a:pPr>
            <a:endParaRPr lang="en-US" sz="2000" dirty="0"/>
          </a:p>
          <a:p>
            <a:r>
              <a:rPr lang="en-US" sz="2000" b="1" dirty="0"/>
              <a:t>Insightful Dashboards: </a:t>
            </a:r>
            <a:r>
              <a:rPr lang="en-US" sz="2000" dirty="0"/>
              <a:t>Developed comprehensive dashboards showcasing key metrics such as global and regional comparisons, India’s renewable energy growth, source-specific analysis, and year-over-year performance, enabling deeper insights and easy data interpretation.</a:t>
            </a:r>
          </a:p>
        </p:txBody>
      </p:sp>
    </p:spTree>
    <p:extLst>
      <p:ext uri="{BB962C8B-B14F-4D97-AF65-F5344CB8AC3E}">
        <p14:creationId xmlns:p14="http://schemas.microsoft.com/office/powerpoint/2010/main" val="3430173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17"/>
                                        </p:tgtEl>
                                      </p:cBhvr>
                                      <p:by x="110000" y="110000"/>
                                    </p:animScale>
                                  </p:childTnLst>
                                </p:cTn>
                              </p:par>
                            </p:childTnLst>
                          </p:cTn>
                        </p:par>
                        <p:par>
                          <p:cTn id="7" fill="hold">
                            <p:stCondLst>
                              <p:cond delay="1500"/>
                            </p:stCondLst>
                            <p:childTnLst>
                              <p:par>
                                <p:cTn id="8" presetID="22" presetClass="entr" presetSubtype="2"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fade">
                                      <p:cBhvr>
                                        <p:cTn id="16" dur="500"/>
                                        <p:tgtEl>
                                          <p:spTgt spid="21">
                                            <p:txEl>
                                              <p:pRg st="0" end="0"/>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1" grpId="0" build="p"/>
      <p:bldP spid="3" grpId="0" build="p"/>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a:extLst>
              <a:ext uri="{FF2B5EF4-FFF2-40B4-BE49-F238E27FC236}">
                <a16:creationId xmlns:a16="http://schemas.microsoft.com/office/drawing/2014/main" id="{DE144004-5DF8-4477-B4C1-8DF0017603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795" y="0"/>
            <a:ext cx="12190413" cy="8126942"/>
          </a:xfrm>
          <a:prstGeom prst="rect">
            <a:avLst/>
          </a:prstGeom>
        </p:spPr>
      </p:pic>
      <p:sp>
        <p:nvSpPr>
          <p:cNvPr id="90" name="Content">
            <a:extLst>
              <a:ext uri="{FF2B5EF4-FFF2-40B4-BE49-F238E27FC236}">
                <a16:creationId xmlns:a16="http://schemas.microsoft.com/office/drawing/2014/main" id="{2D6DEAA1-FCB1-4E17-AB21-4C67E242C272}"/>
              </a:ext>
            </a:extLst>
          </p:cNvPr>
          <p:cNvSpPr>
            <a:spLocks noGrp="1"/>
          </p:cNvSpPr>
          <p:nvPr>
            <p:ph sz="half" idx="1"/>
          </p:nvPr>
        </p:nvSpPr>
        <p:spPr bwMode="gray">
          <a:xfrm>
            <a:off x="776287" y="1423555"/>
            <a:ext cx="9884598" cy="4967730"/>
          </a:xfrm>
        </p:spPr>
        <p:txBody>
          <a:bodyPr/>
          <a:lstStyle/>
          <a:p>
            <a:r>
              <a:rPr lang="en-US" sz="2400" b="1" dirty="0"/>
              <a:t>Educational Resource</a:t>
            </a:r>
            <a:r>
              <a:rPr lang="en-US" sz="2400" dirty="0"/>
              <a:t>: Our team developed a comprehensive webpage providing clear, accessible information about renewable energy, making it easy for anyone to learn its basics, sources, and benefits.</a:t>
            </a:r>
          </a:p>
          <a:p>
            <a:endParaRPr lang="en-US" sz="2400" dirty="0"/>
          </a:p>
          <a:p>
            <a:r>
              <a:rPr lang="en-US" sz="2400" b="1" dirty="0"/>
              <a:t>Global Access: </a:t>
            </a:r>
            <a:r>
              <a:rPr lang="en-US" sz="2400" dirty="0"/>
              <a:t>The webpage is accessible to people worldwide, offering valuable insights and up-to-date information for anyone interested in renewable energy, from beginners to industry experts.</a:t>
            </a:r>
          </a:p>
        </p:txBody>
      </p:sp>
      <p:sp>
        <p:nvSpPr>
          <p:cNvPr id="2" name="Content">
            <a:extLst>
              <a:ext uri="{FF2B5EF4-FFF2-40B4-BE49-F238E27FC236}">
                <a16:creationId xmlns:a16="http://schemas.microsoft.com/office/drawing/2014/main" id="{A317841A-B986-49E8-8274-73D36D9EB2FE}"/>
              </a:ext>
            </a:extLst>
          </p:cNvPr>
          <p:cNvSpPr txBox="1">
            <a:spLocks/>
          </p:cNvSpPr>
          <p:nvPr/>
        </p:nvSpPr>
        <p:spPr bwMode="gray">
          <a:xfrm>
            <a:off x="955025" y="1279801"/>
            <a:ext cx="5338800" cy="4298400"/>
          </a:xfrm>
          <a:prstGeom prst="rect">
            <a:avLst/>
          </a:prstGeom>
        </p:spPr>
        <p:txBody>
          <a:bodyPr vert="horz" lIns="360000" tIns="0" rIns="0" bIns="0" rtlCol="0" anchor="t"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IN" dirty="0"/>
          </a:p>
        </p:txBody>
      </p:sp>
      <p:sp>
        <p:nvSpPr>
          <p:cNvPr id="3" name="Content">
            <a:extLst>
              <a:ext uri="{FF2B5EF4-FFF2-40B4-BE49-F238E27FC236}">
                <a16:creationId xmlns:a16="http://schemas.microsoft.com/office/drawing/2014/main" id="{F68167AF-88D8-7386-1EED-A8A5296376B0}"/>
              </a:ext>
            </a:extLst>
          </p:cNvPr>
          <p:cNvSpPr txBox="1">
            <a:spLocks/>
          </p:cNvSpPr>
          <p:nvPr/>
        </p:nvSpPr>
        <p:spPr bwMode="gray">
          <a:xfrm>
            <a:off x="540782" y="697592"/>
            <a:ext cx="8390084" cy="1048113"/>
          </a:xfrm>
          <a:prstGeom prst="rect">
            <a:avLst/>
          </a:prstGeom>
        </p:spPr>
        <p:txBody>
          <a:bodyPr vert="horz" lIns="360000" tIns="0" rIns="0" bIns="0" rtlCol="0" anchor="t"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200" b="1" dirty="0">
                <a:latin typeface="+mj-lt"/>
              </a:rPr>
              <a:t>How Our Work Helps The World</a:t>
            </a:r>
          </a:p>
        </p:txBody>
      </p:sp>
      <p:sp>
        <p:nvSpPr>
          <p:cNvPr id="7" name="Form 6">
            <a:extLst>
              <a:ext uri="{FF2B5EF4-FFF2-40B4-BE49-F238E27FC236}">
                <a16:creationId xmlns:a16="http://schemas.microsoft.com/office/drawing/2014/main" id="{1B0FC482-FFC7-B14E-632A-39BB5972D3C7}"/>
              </a:ext>
            </a:extLst>
          </p:cNvPr>
          <p:cNvSpPr>
            <a:spLocks noChangeAspect="1"/>
          </p:cNvSpPr>
          <p:nvPr/>
        </p:nvSpPr>
        <p:spPr bwMode="gray">
          <a:xfrm>
            <a:off x="6987404" y="7077750"/>
            <a:ext cx="639516" cy="423210"/>
          </a:xfrm>
          <a:prstGeom prst="ellipse">
            <a:avLst/>
          </a:prstGeom>
          <a:solidFill>
            <a:schemeClr val="bg1">
              <a:alpha val="2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Tree>
    <p:extLst>
      <p:ext uri="{BB962C8B-B14F-4D97-AF65-F5344CB8AC3E}">
        <p14:creationId xmlns:p14="http://schemas.microsoft.com/office/powerpoint/2010/main" val="151821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nodeType="afterEffect">
                                  <p:stCondLst>
                                    <p:cond delay="0"/>
                                  </p:stCondLst>
                                  <p:childTnLst>
                                    <p:animMotion origin="layout" path="M 0 -1.11111E-6 L 0 -0.17569 " pathEditMode="relative" rAng="0" ptsTypes="AA">
                                      <p:cBhvr>
                                        <p:cTn id="6" dur="1500" fill="hold"/>
                                        <p:tgtEl>
                                          <p:spTgt spid="5"/>
                                        </p:tgtEl>
                                        <p:attrNameLst>
                                          <p:attrName>ppt_x</p:attrName>
                                          <p:attrName>ppt_y</p:attrName>
                                        </p:attrNameLst>
                                      </p:cBhvr>
                                      <p:rCtr x="0" y="-8796"/>
                                    </p:animMotion>
                                  </p:childTnLst>
                                </p:cTn>
                              </p:par>
                              <p:par>
                                <p:cTn id="7" presetID="42" presetClass="entr" presetSubtype="0" fill="hold" grpId="0" nodeType="withEffect">
                                  <p:stCondLst>
                                    <p:cond delay="1000"/>
                                  </p:stCondLst>
                                  <p:childTnLst>
                                    <p:set>
                                      <p:cBhvr>
                                        <p:cTn id="8" dur="1" fill="hold">
                                          <p:stCondLst>
                                            <p:cond delay="0"/>
                                          </p:stCondLst>
                                        </p:cTn>
                                        <p:tgtEl>
                                          <p:spTgt spid="90">
                                            <p:txEl>
                                              <p:pRg st="0" end="0"/>
                                            </p:txEl>
                                          </p:spTgt>
                                        </p:tgtEl>
                                        <p:attrNameLst>
                                          <p:attrName>style.visibility</p:attrName>
                                        </p:attrNameLst>
                                      </p:cBhvr>
                                      <p:to>
                                        <p:strVal val="visible"/>
                                      </p:to>
                                    </p:set>
                                    <p:animEffect transition="in" filter="fade">
                                      <p:cBhvr>
                                        <p:cTn id="9" dur="1000"/>
                                        <p:tgtEl>
                                          <p:spTgt spid="90">
                                            <p:txEl>
                                              <p:pRg st="0" end="0"/>
                                            </p:txEl>
                                          </p:spTgt>
                                        </p:tgtEl>
                                      </p:cBhvr>
                                    </p:animEffect>
                                    <p:anim calcmode="lin" valueType="num">
                                      <p:cBhvr>
                                        <p:cTn id="10" dur="10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90">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90">
                                            <p:txEl>
                                              <p:pRg st="2" end="2"/>
                                            </p:txEl>
                                          </p:spTgt>
                                        </p:tgtEl>
                                        <p:attrNameLst>
                                          <p:attrName>style.visibility</p:attrName>
                                        </p:attrNameLst>
                                      </p:cBhvr>
                                      <p:to>
                                        <p:strVal val="visible"/>
                                      </p:to>
                                    </p:set>
                                    <p:animEffect transition="in" filter="fade">
                                      <p:cBhvr>
                                        <p:cTn id="14" dur="1000"/>
                                        <p:tgtEl>
                                          <p:spTgt spid="90">
                                            <p:txEl>
                                              <p:pRg st="2" end="2"/>
                                            </p:txEl>
                                          </p:spTgt>
                                        </p:tgtEl>
                                      </p:cBhvr>
                                    </p:animEffect>
                                    <p:anim calcmode="lin" valueType="num">
                                      <p:cBhvr>
                                        <p:cTn id="15" dur="1000" fill="hold"/>
                                        <p:tgtEl>
                                          <p:spTgt spid="9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0">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nodePh="1">
                                  <p:stCondLst>
                                    <p:cond delay="1000"/>
                                  </p:stCondLst>
                                  <p:endCondLst>
                                    <p:cond evt="begin" delay="0">
                                      <p:tn val="17"/>
                                    </p:cond>
                                  </p:end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1000"/>
                                        <p:tgtEl>
                                          <p:spTgt spid="2">
                                            <p:txEl>
                                              <p:pRg st="0" end="0"/>
                                            </p:txEl>
                                          </p:spTgt>
                                        </p:tgtEl>
                                      </p:cBhvr>
                                    </p:animEffect>
                                    <p:anim calcmode="lin" valueType="num">
                                      <p:cBhvr>
                                        <p:cTn id="20"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00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uiExpand="1" build="p"/>
      <p:bldP spid="2" grpId="0" build="p"/>
      <p:bldP spid="3" grpId="0" build="p"/>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descr="https://pixabay.com/get/e834b6092df5093ed1534705fb0938c9bd22ffd41cb2144196f4c97fa1/international-space-station-1176518_1920.jpg">
            <a:extLst>
              <a:ext uri="{FF2B5EF4-FFF2-40B4-BE49-F238E27FC236}">
                <a16:creationId xmlns:a16="http://schemas.microsoft.com/office/drawing/2014/main" id="{FFC65718-1621-45F3-B49E-8B75EA11B33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tretch/>
        </p:blipFill>
        <p:spPr bwMode="gray">
          <a:xfrm>
            <a:off x="794" y="-1"/>
            <a:ext cx="12189600" cy="8107354"/>
          </a:xfrm>
          <a:prstGeom prst="rect">
            <a:avLst/>
          </a:prstGeom>
          <a:extLst>
            <a:ext uri="{909E8E84-426E-40DD-AFC4-6F175D3DCCD1}">
              <a14:hiddenFill xmlns:a14="http://schemas.microsoft.com/office/drawing/2010/main">
                <a:solidFill>
                  <a:srgbClr val="FFFFFF"/>
                </a:solidFill>
              </a14:hiddenFill>
            </a:ext>
          </a:extLst>
        </p:spPr>
      </p:pic>
      <p:sp>
        <p:nvSpPr>
          <p:cNvPr id="4" name="Title">
            <a:extLst>
              <a:ext uri="{FF2B5EF4-FFF2-40B4-BE49-F238E27FC236}">
                <a16:creationId xmlns:a16="http://schemas.microsoft.com/office/drawing/2014/main" id="{CA0D6087-D325-4623-93EF-905BAD7E1CB8}"/>
              </a:ext>
            </a:extLst>
          </p:cNvPr>
          <p:cNvSpPr>
            <a:spLocks noGrp="1"/>
          </p:cNvSpPr>
          <p:nvPr>
            <p:ph type="title"/>
          </p:nvPr>
        </p:nvSpPr>
        <p:spPr bwMode="gray"/>
        <p:txBody>
          <a:bodyPr/>
          <a:lstStyle/>
          <a:p>
            <a:r>
              <a:rPr lang="en-US" b="1" dirty="0"/>
              <a:t>Conclusion</a:t>
            </a:r>
          </a:p>
        </p:txBody>
      </p:sp>
      <p:sp>
        <p:nvSpPr>
          <p:cNvPr id="10" name="Form 1">
            <a:extLst>
              <a:ext uri="{FF2B5EF4-FFF2-40B4-BE49-F238E27FC236}">
                <a16:creationId xmlns:a16="http://schemas.microsoft.com/office/drawing/2014/main" id="{4D616108-CC62-49D5-B941-7ED550D92BCD}"/>
              </a:ext>
            </a:extLst>
          </p:cNvPr>
          <p:cNvSpPr/>
          <p:nvPr/>
        </p:nvSpPr>
        <p:spPr bwMode="gray">
          <a:xfrm>
            <a:off x="2724408" y="4197862"/>
            <a:ext cx="616346" cy="407877"/>
          </a:xfrm>
          <a:prstGeom prst="ellipse">
            <a:avLst/>
          </a:prstGeom>
          <a:solidFill>
            <a:schemeClr val="bg1">
              <a:alpha val="3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17" name="Form 2">
            <a:extLst>
              <a:ext uri="{FF2B5EF4-FFF2-40B4-BE49-F238E27FC236}">
                <a16:creationId xmlns:a16="http://schemas.microsoft.com/office/drawing/2014/main" id="{75CBC7B9-B33D-4B85-A636-D53EDF85D61D}"/>
              </a:ext>
            </a:extLst>
          </p:cNvPr>
          <p:cNvSpPr/>
          <p:nvPr/>
        </p:nvSpPr>
        <p:spPr bwMode="gray">
          <a:xfrm>
            <a:off x="4858465" y="3329263"/>
            <a:ext cx="651724" cy="431288"/>
          </a:xfrm>
          <a:prstGeom prst="ellipse">
            <a:avLst/>
          </a:prstGeom>
          <a:solidFill>
            <a:schemeClr val="bg1">
              <a:alpha val="3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a:t> </a:t>
            </a:r>
          </a:p>
        </p:txBody>
      </p:sp>
      <p:sp>
        <p:nvSpPr>
          <p:cNvPr id="29" name="Form 3">
            <a:extLst>
              <a:ext uri="{FF2B5EF4-FFF2-40B4-BE49-F238E27FC236}">
                <a16:creationId xmlns:a16="http://schemas.microsoft.com/office/drawing/2014/main" id="{92AB742C-6351-4BB2-B2E5-56DD00C7C3B6}"/>
              </a:ext>
            </a:extLst>
          </p:cNvPr>
          <p:cNvSpPr/>
          <p:nvPr/>
        </p:nvSpPr>
        <p:spPr bwMode="gray">
          <a:xfrm>
            <a:off x="7238212" y="3544908"/>
            <a:ext cx="450947" cy="298421"/>
          </a:xfrm>
          <a:prstGeom prst="ellipse">
            <a:avLst/>
          </a:prstGeom>
          <a:solidFill>
            <a:schemeClr val="bg1">
              <a:alpha val="2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1" name="Form 4">
            <a:extLst>
              <a:ext uri="{FF2B5EF4-FFF2-40B4-BE49-F238E27FC236}">
                <a16:creationId xmlns:a16="http://schemas.microsoft.com/office/drawing/2014/main" id="{EE7976D3-5229-451F-87E8-19C03D881E34}"/>
              </a:ext>
            </a:extLst>
          </p:cNvPr>
          <p:cNvSpPr/>
          <p:nvPr/>
        </p:nvSpPr>
        <p:spPr bwMode="gray">
          <a:xfrm>
            <a:off x="10004869" y="4969434"/>
            <a:ext cx="651010" cy="430816"/>
          </a:xfrm>
          <a:prstGeom prst="ellipse">
            <a:avLst/>
          </a:prstGeom>
          <a:solidFill>
            <a:schemeClr val="bg1">
              <a:alpha val="26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grpSp>
        <p:nvGrpSpPr>
          <p:cNvPr id="11" name="Pin 1">
            <a:extLst>
              <a:ext uri="{FF2B5EF4-FFF2-40B4-BE49-F238E27FC236}">
                <a16:creationId xmlns:a16="http://schemas.microsoft.com/office/drawing/2014/main" id="{1164063E-789F-49F2-BDF4-7BB587A1F416}"/>
              </a:ext>
            </a:extLst>
          </p:cNvPr>
          <p:cNvGrpSpPr>
            <a:grpSpLocks noChangeAspect="1"/>
          </p:cNvGrpSpPr>
          <p:nvPr/>
        </p:nvGrpSpPr>
        <p:grpSpPr bwMode="gray">
          <a:xfrm>
            <a:off x="2710873" y="3411799"/>
            <a:ext cx="643416" cy="990000"/>
            <a:chOff x="2338665" y="2274821"/>
            <a:chExt cx="842290" cy="1296000"/>
          </a:xfrm>
          <a:effectLst/>
        </p:grpSpPr>
        <p:grpSp>
          <p:nvGrpSpPr>
            <p:cNvPr id="12" name="Pin">
              <a:extLst>
                <a:ext uri="{FF2B5EF4-FFF2-40B4-BE49-F238E27FC236}">
                  <a16:creationId xmlns:a16="http://schemas.microsoft.com/office/drawing/2014/main" id="{8DD08A60-6525-4BF8-9FCE-DC17565039E4}"/>
                </a:ext>
              </a:extLst>
            </p:cNvPr>
            <p:cNvGrpSpPr>
              <a:grpSpLocks noChangeAspect="1"/>
            </p:cNvGrpSpPr>
            <p:nvPr/>
          </p:nvGrpSpPr>
          <p:grpSpPr bwMode="gray">
            <a:xfrm>
              <a:off x="2338665" y="2274821"/>
              <a:ext cx="842290" cy="1296000"/>
              <a:chOff x="3196303" y="439738"/>
              <a:chExt cx="3885533" cy="5978525"/>
            </a:xfrm>
            <a:effectLst>
              <a:outerShdw blurRad="50800" dist="25400" dir="2700000" algn="tl" rotWithShape="0">
                <a:prstClr val="black">
                  <a:alpha val="15000"/>
                </a:prstClr>
              </a:outerShdw>
            </a:effectLst>
          </p:grpSpPr>
          <p:sp>
            <p:nvSpPr>
              <p:cNvPr id="14" name="Form 2">
                <a:extLst>
                  <a:ext uri="{FF2B5EF4-FFF2-40B4-BE49-F238E27FC236}">
                    <a16:creationId xmlns:a16="http://schemas.microsoft.com/office/drawing/2014/main" id="{520EE4D4-493C-4E20-B5DB-F0EA5F0E573E}"/>
                  </a:ext>
                </a:extLst>
              </p:cNvPr>
              <p:cNvSpPr>
                <a:spLocks/>
              </p:cNvSpPr>
              <p:nvPr/>
            </p:nvSpPr>
            <p:spPr bwMode="gray">
              <a:xfrm>
                <a:off x="5135562" y="439738"/>
                <a:ext cx="1946274" cy="5978525"/>
              </a:xfrm>
              <a:custGeom>
                <a:avLst/>
                <a:gdLst>
                  <a:gd name="T0" fmla="*/ 471 w 519"/>
                  <a:gd name="T1" fmla="*/ 305 h 1594"/>
                  <a:gd name="T2" fmla="*/ 0 w 519"/>
                  <a:gd name="T3" fmla="*/ 0 h 1594"/>
                  <a:gd name="T4" fmla="*/ 0 w 519"/>
                  <a:gd name="T5" fmla="*/ 160 h 1594"/>
                  <a:gd name="T6" fmla="*/ 352 w 519"/>
                  <a:gd name="T7" fmla="*/ 507 h 1594"/>
                  <a:gd name="T8" fmla="*/ 3 w 519"/>
                  <a:gd name="T9" fmla="*/ 855 h 1594"/>
                  <a:gd name="T10" fmla="*/ 0 w 519"/>
                  <a:gd name="T11" fmla="*/ 855 h 1594"/>
                  <a:gd name="T12" fmla="*/ 0 w 519"/>
                  <a:gd name="T13" fmla="*/ 1594 h 1594"/>
                  <a:gd name="T14" fmla="*/ 8 w 519"/>
                  <a:gd name="T15" fmla="*/ 1591 h 1594"/>
                  <a:gd name="T16" fmla="*/ 360 w 519"/>
                  <a:gd name="T17" fmla="*/ 979 h 1594"/>
                  <a:gd name="T18" fmla="*/ 492 w 519"/>
                  <a:gd name="T19" fmla="*/ 642 h 1594"/>
                  <a:gd name="T20" fmla="*/ 471 w 519"/>
                  <a:gd name="T21" fmla="*/ 305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1594">
                    <a:moveTo>
                      <a:pt x="471" y="305"/>
                    </a:moveTo>
                    <a:cubicBezTo>
                      <a:pt x="381" y="115"/>
                      <a:pt x="205" y="0"/>
                      <a:pt x="0" y="0"/>
                    </a:cubicBezTo>
                    <a:cubicBezTo>
                      <a:pt x="0" y="160"/>
                      <a:pt x="0" y="160"/>
                      <a:pt x="0" y="160"/>
                    </a:cubicBezTo>
                    <a:cubicBezTo>
                      <a:pt x="194" y="161"/>
                      <a:pt x="352" y="314"/>
                      <a:pt x="352" y="507"/>
                    </a:cubicBezTo>
                    <a:cubicBezTo>
                      <a:pt x="352" y="698"/>
                      <a:pt x="197" y="855"/>
                      <a:pt x="3" y="855"/>
                    </a:cubicBezTo>
                    <a:cubicBezTo>
                      <a:pt x="2" y="855"/>
                      <a:pt x="1" y="855"/>
                      <a:pt x="0" y="855"/>
                    </a:cubicBezTo>
                    <a:cubicBezTo>
                      <a:pt x="0" y="1594"/>
                      <a:pt x="0" y="1594"/>
                      <a:pt x="0" y="1594"/>
                    </a:cubicBezTo>
                    <a:cubicBezTo>
                      <a:pt x="4" y="1594"/>
                      <a:pt x="4" y="1591"/>
                      <a:pt x="8" y="1591"/>
                    </a:cubicBezTo>
                    <a:cubicBezTo>
                      <a:pt x="123" y="1385"/>
                      <a:pt x="246" y="1184"/>
                      <a:pt x="360" y="979"/>
                    </a:cubicBezTo>
                    <a:cubicBezTo>
                      <a:pt x="418" y="873"/>
                      <a:pt x="465" y="764"/>
                      <a:pt x="492" y="642"/>
                    </a:cubicBezTo>
                    <a:cubicBezTo>
                      <a:pt x="519" y="527"/>
                      <a:pt x="519" y="413"/>
                      <a:pt x="471" y="305"/>
                    </a:cubicBezTo>
                    <a:close/>
                  </a:path>
                </a:pathLst>
              </a:custGeom>
              <a:solidFill>
                <a:srgbClr val="349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endParaRPr lang="en-US" dirty="0"/>
              </a:p>
            </p:txBody>
          </p:sp>
          <p:sp>
            <p:nvSpPr>
              <p:cNvPr id="15" name="Form 1">
                <a:extLst>
                  <a:ext uri="{FF2B5EF4-FFF2-40B4-BE49-F238E27FC236}">
                    <a16:creationId xmlns:a16="http://schemas.microsoft.com/office/drawing/2014/main" id="{09AFE4AD-7430-4120-AFE3-51E2444A018F}"/>
                  </a:ext>
                </a:extLst>
              </p:cNvPr>
              <p:cNvSpPr>
                <a:spLocks/>
              </p:cNvSpPr>
              <p:nvPr/>
            </p:nvSpPr>
            <p:spPr bwMode="gray">
              <a:xfrm flipH="1">
                <a:off x="3196303" y="439738"/>
                <a:ext cx="1946273" cy="5978525"/>
              </a:xfrm>
              <a:custGeom>
                <a:avLst/>
                <a:gdLst>
                  <a:gd name="T0" fmla="*/ 471 w 519"/>
                  <a:gd name="T1" fmla="*/ 305 h 1594"/>
                  <a:gd name="T2" fmla="*/ 0 w 519"/>
                  <a:gd name="T3" fmla="*/ 0 h 1594"/>
                  <a:gd name="T4" fmla="*/ 0 w 519"/>
                  <a:gd name="T5" fmla="*/ 160 h 1594"/>
                  <a:gd name="T6" fmla="*/ 352 w 519"/>
                  <a:gd name="T7" fmla="*/ 507 h 1594"/>
                  <a:gd name="T8" fmla="*/ 3 w 519"/>
                  <a:gd name="T9" fmla="*/ 855 h 1594"/>
                  <a:gd name="T10" fmla="*/ 0 w 519"/>
                  <a:gd name="T11" fmla="*/ 855 h 1594"/>
                  <a:gd name="T12" fmla="*/ 0 w 519"/>
                  <a:gd name="T13" fmla="*/ 1594 h 1594"/>
                  <a:gd name="T14" fmla="*/ 8 w 519"/>
                  <a:gd name="T15" fmla="*/ 1591 h 1594"/>
                  <a:gd name="T16" fmla="*/ 360 w 519"/>
                  <a:gd name="T17" fmla="*/ 979 h 1594"/>
                  <a:gd name="T18" fmla="*/ 492 w 519"/>
                  <a:gd name="T19" fmla="*/ 642 h 1594"/>
                  <a:gd name="T20" fmla="*/ 471 w 519"/>
                  <a:gd name="T21" fmla="*/ 305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1594">
                    <a:moveTo>
                      <a:pt x="471" y="305"/>
                    </a:moveTo>
                    <a:cubicBezTo>
                      <a:pt x="381" y="115"/>
                      <a:pt x="205" y="0"/>
                      <a:pt x="0" y="0"/>
                    </a:cubicBezTo>
                    <a:cubicBezTo>
                      <a:pt x="0" y="160"/>
                      <a:pt x="0" y="160"/>
                      <a:pt x="0" y="160"/>
                    </a:cubicBezTo>
                    <a:cubicBezTo>
                      <a:pt x="194" y="161"/>
                      <a:pt x="352" y="314"/>
                      <a:pt x="352" y="507"/>
                    </a:cubicBezTo>
                    <a:cubicBezTo>
                      <a:pt x="352" y="698"/>
                      <a:pt x="197" y="855"/>
                      <a:pt x="3" y="855"/>
                    </a:cubicBezTo>
                    <a:cubicBezTo>
                      <a:pt x="2" y="855"/>
                      <a:pt x="1" y="855"/>
                      <a:pt x="0" y="855"/>
                    </a:cubicBezTo>
                    <a:cubicBezTo>
                      <a:pt x="0" y="1594"/>
                      <a:pt x="0" y="1594"/>
                      <a:pt x="0" y="1594"/>
                    </a:cubicBezTo>
                    <a:cubicBezTo>
                      <a:pt x="4" y="1594"/>
                      <a:pt x="4" y="1591"/>
                      <a:pt x="8" y="1591"/>
                    </a:cubicBezTo>
                    <a:cubicBezTo>
                      <a:pt x="123" y="1385"/>
                      <a:pt x="246" y="1184"/>
                      <a:pt x="360" y="979"/>
                    </a:cubicBezTo>
                    <a:cubicBezTo>
                      <a:pt x="418" y="873"/>
                      <a:pt x="465" y="764"/>
                      <a:pt x="492" y="642"/>
                    </a:cubicBezTo>
                    <a:cubicBezTo>
                      <a:pt x="519" y="527"/>
                      <a:pt x="519" y="413"/>
                      <a:pt x="471" y="305"/>
                    </a:cubicBezTo>
                    <a:close/>
                  </a:path>
                </a:pathLst>
              </a:custGeom>
              <a:solidFill>
                <a:schemeClr val="accent1">
                  <a:lumMod val="75000"/>
                </a:schemeClr>
              </a:solidFill>
              <a:ln>
                <a:noFill/>
              </a:ln>
            </p:spPr>
            <p:txBody>
              <a:bodyPr vert="horz" wrap="none" lIns="0" tIns="0" rIns="0" bIns="0" numCol="1" anchor="t" anchorCtr="0" compatLnSpc="1">
                <a:prstTxWarp prst="textNoShape">
                  <a:avLst/>
                </a:prstTxWarp>
              </a:bodyPr>
              <a:lstStyle/>
              <a:p>
                <a:endParaRPr lang="en-US" dirty="0"/>
              </a:p>
            </p:txBody>
          </p:sp>
        </p:grpSp>
        <p:sp>
          <p:nvSpPr>
            <p:cNvPr id="13" name="Number">
              <a:extLst>
                <a:ext uri="{FF2B5EF4-FFF2-40B4-BE49-F238E27FC236}">
                  <a16:creationId xmlns:a16="http://schemas.microsoft.com/office/drawing/2014/main" id="{A7CBE49B-14F8-40E1-A3B5-B743F7B1641F}"/>
                </a:ext>
              </a:extLst>
            </p:cNvPr>
            <p:cNvSpPr>
              <a:spLocks noChangeAspect="1"/>
            </p:cNvSpPr>
            <p:nvPr/>
          </p:nvSpPr>
          <p:spPr bwMode="gray">
            <a:xfrm>
              <a:off x="2474876" y="2404378"/>
              <a:ext cx="566836" cy="566838"/>
            </a:xfrm>
            <a:prstGeom prst="ellipse">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2200" dirty="0">
                  <a:solidFill>
                    <a:schemeClr val="accent1"/>
                  </a:solidFill>
                  <a:latin typeface="Bebas Neue" panose="020B0506020202020201" pitchFamily="34" charset="0"/>
                </a:rPr>
                <a:t>01</a:t>
              </a:r>
            </a:p>
          </p:txBody>
        </p:sp>
      </p:grpSp>
      <p:grpSp>
        <p:nvGrpSpPr>
          <p:cNvPr id="18" name="Pin 2">
            <a:extLst>
              <a:ext uri="{FF2B5EF4-FFF2-40B4-BE49-F238E27FC236}">
                <a16:creationId xmlns:a16="http://schemas.microsoft.com/office/drawing/2014/main" id="{B68663C0-9F7C-4031-B708-4A5C0ECA4B30}"/>
              </a:ext>
            </a:extLst>
          </p:cNvPr>
          <p:cNvGrpSpPr>
            <a:grpSpLocks noChangeAspect="1"/>
          </p:cNvGrpSpPr>
          <p:nvPr/>
        </p:nvGrpSpPr>
        <p:grpSpPr bwMode="gray">
          <a:xfrm>
            <a:off x="4914756" y="2707907"/>
            <a:ext cx="543978" cy="837000"/>
            <a:chOff x="2338665" y="2274821"/>
            <a:chExt cx="842290" cy="1296000"/>
          </a:xfrm>
        </p:grpSpPr>
        <p:grpSp>
          <p:nvGrpSpPr>
            <p:cNvPr id="19" name="Pin">
              <a:extLst>
                <a:ext uri="{FF2B5EF4-FFF2-40B4-BE49-F238E27FC236}">
                  <a16:creationId xmlns:a16="http://schemas.microsoft.com/office/drawing/2014/main" id="{4980D09C-A27A-48F8-8B88-02C474439B48}"/>
                </a:ext>
              </a:extLst>
            </p:cNvPr>
            <p:cNvGrpSpPr>
              <a:grpSpLocks noChangeAspect="1"/>
            </p:cNvGrpSpPr>
            <p:nvPr/>
          </p:nvGrpSpPr>
          <p:grpSpPr bwMode="gray">
            <a:xfrm>
              <a:off x="2338665" y="2274821"/>
              <a:ext cx="842290" cy="1296000"/>
              <a:chOff x="3196303" y="439738"/>
              <a:chExt cx="3885533" cy="5978525"/>
            </a:xfrm>
            <a:effectLst>
              <a:outerShdw blurRad="50800" dist="25400" dir="2700000" algn="tl" rotWithShape="0">
                <a:prstClr val="black">
                  <a:alpha val="15000"/>
                </a:prstClr>
              </a:outerShdw>
            </a:effectLst>
          </p:grpSpPr>
          <p:sp>
            <p:nvSpPr>
              <p:cNvPr id="21" name="Form 2">
                <a:extLst>
                  <a:ext uri="{FF2B5EF4-FFF2-40B4-BE49-F238E27FC236}">
                    <a16:creationId xmlns:a16="http://schemas.microsoft.com/office/drawing/2014/main" id="{51E2A7C2-8CC8-4DC7-8034-92B99F350F4A}"/>
                  </a:ext>
                </a:extLst>
              </p:cNvPr>
              <p:cNvSpPr>
                <a:spLocks/>
              </p:cNvSpPr>
              <p:nvPr/>
            </p:nvSpPr>
            <p:spPr bwMode="gray">
              <a:xfrm>
                <a:off x="5135562" y="439738"/>
                <a:ext cx="1946274" cy="5978525"/>
              </a:xfrm>
              <a:custGeom>
                <a:avLst/>
                <a:gdLst>
                  <a:gd name="T0" fmla="*/ 471 w 519"/>
                  <a:gd name="T1" fmla="*/ 305 h 1594"/>
                  <a:gd name="T2" fmla="*/ 0 w 519"/>
                  <a:gd name="T3" fmla="*/ 0 h 1594"/>
                  <a:gd name="T4" fmla="*/ 0 w 519"/>
                  <a:gd name="T5" fmla="*/ 160 h 1594"/>
                  <a:gd name="T6" fmla="*/ 352 w 519"/>
                  <a:gd name="T7" fmla="*/ 507 h 1594"/>
                  <a:gd name="T8" fmla="*/ 3 w 519"/>
                  <a:gd name="T9" fmla="*/ 855 h 1594"/>
                  <a:gd name="T10" fmla="*/ 0 w 519"/>
                  <a:gd name="T11" fmla="*/ 855 h 1594"/>
                  <a:gd name="T12" fmla="*/ 0 w 519"/>
                  <a:gd name="T13" fmla="*/ 1594 h 1594"/>
                  <a:gd name="T14" fmla="*/ 8 w 519"/>
                  <a:gd name="T15" fmla="*/ 1591 h 1594"/>
                  <a:gd name="T16" fmla="*/ 360 w 519"/>
                  <a:gd name="T17" fmla="*/ 979 h 1594"/>
                  <a:gd name="T18" fmla="*/ 492 w 519"/>
                  <a:gd name="T19" fmla="*/ 642 h 1594"/>
                  <a:gd name="T20" fmla="*/ 471 w 519"/>
                  <a:gd name="T21" fmla="*/ 305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1594">
                    <a:moveTo>
                      <a:pt x="471" y="305"/>
                    </a:moveTo>
                    <a:cubicBezTo>
                      <a:pt x="381" y="115"/>
                      <a:pt x="205" y="0"/>
                      <a:pt x="0" y="0"/>
                    </a:cubicBezTo>
                    <a:cubicBezTo>
                      <a:pt x="0" y="160"/>
                      <a:pt x="0" y="160"/>
                      <a:pt x="0" y="160"/>
                    </a:cubicBezTo>
                    <a:cubicBezTo>
                      <a:pt x="194" y="161"/>
                      <a:pt x="352" y="314"/>
                      <a:pt x="352" y="507"/>
                    </a:cubicBezTo>
                    <a:cubicBezTo>
                      <a:pt x="352" y="698"/>
                      <a:pt x="197" y="855"/>
                      <a:pt x="3" y="855"/>
                    </a:cubicBezTo>
                    <a:cubicBezTo>
                      <a:pt x="2" y="855"/>
                      <a:pt x="1" y="855"/>
                      <a:pt x="0" y="855"/>
                    </a:cubicBezTo>
                    <a:cubicBezTo>
                      <a:pt x="0" y="1594"/>
                      <a:pt x="0" y="1594"/>
                      <a:pt x="0" y="1594"/>
                    </a:cubicBezTo>
                    <a:cubicBezTo>
                      <a:pt x="4" y="1594"/>
                      <a:pt x="4" y="1591"/>
                      <a:pt x="8" y="1591"/>
                    </a:cubicBezTo>
                    <a:cubicBezTo>
                      <a:pt x="123" y="1385"/>
                      <a:pt x="246" y="1184"/>
                      <a:pt x="360" y="979"/>
                    </a:cubicBezTo>
                    <a:cubicBezTo>
                      <a:pt x="418" y="873"/>
                      <a:pt x="465" y="764"/>
                      <a:pt x="492" y="642"/>
                    </a:cubicBezTo>
                    <a:cubicBezTo>
                      <a:pt x="519" y="527"/>
                      <a:pt x="519" y="413"/>
                      <a:pt x="471" y="305"/>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endParaRPr lang="en-US" dirty="0"/>
              </a:p>
            </p:txBody>
          </p:sp>
          <p:sp>
            <p:nvSpPr>
              <p:cNvPr id="22" name="Form 1">
                <a:extLst>
                  <a:ext uri="{FF2B5EF4-FFF2-40B4-BE49-F238E27FC236}">
                    <a16:creationId xmlns:a16="http://schemas.microsoft.com/office/drawing/2014/main" id="{D3971B45-5ADE-452C-A7C1-016AA6BE3F22}"/>
                  </a:ext>
                </a:extLst>
              </p:cNvPr>
              <p:cNvSpPr>
                <a:spLocks/>
              </p:cNvSpPr>
              <p:nvPr/>
            </p:nvSpPr>
            <p:spPr bwMode="gray">
              <a:xfrm flipH="1">
                <a:off x="3196303" y="439738"/>
                <a:ext cx="1946273" cy="5978525"/>
              </a:xfrm>
              <a:custGeom>
                <a:avLst/>
                <a:gdLst>
                  <a:gd name="T0" fmla="*/ 471 w 519"/>
                  <a:gd name="T1" fmla="*/ 305 h 1594"/>
                  <a:gd name="T2" fmla="*/ 0 w 519"/>
                  <a:gd name="T3" fmla="*/ 0 h 1594"/>
                  <a:gd name="T4" fmla="*/ 0 w 519"/>
                  <a:gd name="T5" fmla="*/ 160 h 1594"/>
                  <a:gd name="T6" fmla="*/ 352 w 519"/>
                  <a:gd name="T7" fmla="*/ 507 h 1594"/>
                  <a:gd name="T8" fmla="*/ 3 w 519"/>
                  <a:gd name="T9" fmla="*/ 855 h 1594"/>
                  <a:gd name="T10" fmla="*/ 0 w 519"/>
                  <a:gd name="T11" fmla="*/ 855 h 1594"/>
                  <a:gd name="T12" fmla="*/ 0 w 519"/>
                  <a:gd name="T13" fmla="*/ 1594 h 1594"/>
                  <a:gd name="T14" fmla="*/ 8 w 519"/>
                  <a:gd name="T15" fmla="*/ 1591 h 1594"/>
                  <a:gd name="T16" fmla="*/ 360 w 519"/>
                  <a:gd name="T17" fmla="*/ 979 h 1594"/>
                  <a:gd name="T18" fmla="*/ 492 w 519"/>
                  <a:gd name="T19" fmla="*/ 642 h 1594"/>
                  <a:gd name="T20" fmla="*/ 471 w 519"/>
                  <a:gd name="T21" fmla="*/ 305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1594">
                    <a:moveTo>
                      <a:pt x="471" y="305"/>
                    </a:moveTo>
                    <a:cubicBezTo>
                      <a:pt x="381" y="115"/>
                      <a:pt x="205" y="0"/>
                      <a:pt x="0" y="0"/>
                    </a:cubicBezTo>
                    <a:cubicBezTo>
                      <a:pt x="0" y="160"/>
                      <a:pt x="0" y="160"/>
                      <a:pt x="0" y="160"/>
                    </a:cubicBezTo>
                    <a:cubicBezTo>
                      <a:pt x="194" y="161"/>
                      <a:pt x="352" y="314"/>
                      <a:pt x="352" y="507"/>
                    </a:cubicBezTo>
                    <a:cubicBezTo>
                      <a:pt x="352" y="698"/>
                      <a:pt x="197" y="855"/>
                      <a:pt x="3" y="855"/>
                    </a:cubicBezTo>
                    <a:cubicBezTo>
                      <a:pt x="2" y="855"/>
                      <a:pt x="1" y="855"/>
                      <a:pt x="0" y="855"/>
                    </a:cubicBezTo>
                    <a:cubicBezTo>
                      <a:pt x="0" y="1594"/>
                      <a:pt x="0" y="1594"/>
                      <a:pt x="0" y="1594"/>
                    </a:cubicBezTo>
                    <a:cubicBezTo>
                      <a:pt x="4" y="1594"/>
                      <a:pt x="4" y="1591"/>
                      <a:pt x="8" y="1591"/>
                    </a:cubicBezTo>
                    <a:cubicBezTo>
                      <a:pt x="123" y="1385"/>
                      <a:pt x="246" y="1184"/>
                      <a:pt x="360" y="979"/>
                    </a:cubicBezTo>
                    <a:cubicBezTo>
                      <a:pt x="418" y="873"/>
                      <a:pt x="465" y="764"/>
                      <a:pt x="492" y="642"/>
                    </a:cubicBezTo>
                    <a:cubicBezTo>
                      <a:pt x="519" y="527"/>
                      <a:pt x="519" y="413"/>
                      <a:pt x="471" y="305"/>
                    </a:cubicBezTo>
                    <a:close/>
                  </a:path>
                </a:pathLst>
              </a:custGeom>
              <a:solidFill>
                <a:schemeClr val="accent6">
                  <a:lumMod val="50000"/>
                </a:schemeClr>
              </a:solidFill>
              <a:ln>
                <a:noFill/>
              </a:ln>
            </p:spPr>
            <p:txBody>
              <a:bodyPr vert="horz" wrap="none" lIns="0" tIns="0" rIns="0" bIns="0" numCol="1" anchor="t" anchorCtr="0" compatLnSpc="1">
                <a:prstTxWarp prst="textNoShape">
                  <a:avLst/>
                </a:prstTxWarp>
              </a:bodyPr>
              <a:lstStyle/>
              <a:p>
                <a:endParaRPr lang="en-US" dirty="0"/>
              </a:p>
            </p:txBody>
          </p:sp>
        </p:grpSp>
        <p:sp>
          <p:nvSpPr>
            <p:cNvPr id="20" name="Number">
              <a:extLst>
                <a:ext uri="{FF2B5EF4-FFF2-40B4-BE49-F238E27FC236}">
                  <a16:creationId xmlns:a16="http://schemas.microsoft.com/office/drawing/2014/main" id="{1A05BCCB-5E4C-400D-93F6-E366AEAFE1FD}"/>
                </a:ext>
              </a:extLst>
            </p:cNvPr>
            <p:cNvSpPr>
              <a:spLocks noChangeAspect="1"/>
            </p:cNvSpPr>
            <p:nvPr/>
          </p:nvSpPr>
          <p:spPr bwMode="gray">
            <a:xfrm>
              <a:off x="2474876" y="2402819"/>
              <a:ext cx="566836" cy="566838"/>
            </a:xfrm>
            <a:prstGeom prst="ellipse">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a:solidFill>
                    <a:schemeClr val="accent6">
                      <a:lumMod val="75000"/>
                    </a:schemeClr>
                  </a:solidFill>
                  <a:latin typeface="Bebas Neue" panose="020B0506020202020201" pitchFamily="34" charset="0"/>
                </a:rPr>
                <a:t>02</a:t>
              </a:r>
              <a:endParaRPr lang="en-US" sz="2000" dirty="0">
                <a:solidFill>
                  <a:schemeClr val="accent6">
                    <a:lumMod val="75000"/>
                  </a:schemeClr>
                </a:solidFill>
                <a:latin typeface="Bebas Neue" panose="020B0506020202020201" pitchFamily="34" charset="0"/>
              </a:endParaRPr>
            </a:p>
          </p:txBody>
        </p:sp>
      </p:grpSp>
      <p:grpSp>
        <p:nvGrpSpPr>
          <p:cNvPr id="35" name="Pin 3">
            <a:extLst>
              <a:ext uri="{FF2B5EF4-FFF2-40B4-BE49-F238E27FC236}">
                <a16:creationId xmlns:a16="http://schemas.microsoft.com/office/drawing/2014/main" id="{3CF7C765-7E65-4F02-BEEE-A7CAF60790CC}"/>
              </a:ext>
            </a:extLst>
          </p:cNvPr>
          <p:cNvGrpSpPr>
            <a:grpSpLocks noChangeAspect="1"/>
          </p:cNvGrpSpPr>
          <p:nvPr/>
        </p:nvGrpSpPr>
        <p:grpSpPr bwMode="gray">
          <a:xfrm>
            <a:off x="7191695" y="2857117"/>
            <a:ext cx="543978" cy="837000"/>
            <a:chOff x="2338665" y="2274821"/>
            <a:chExt cx="842290" cy="1296000"/>
          </a:xfrm>
        </p:grpSpPr>
        <p:grpSp>
          <p:nvGrpSpPr>
            <p:cNvPr id="36" name="Pin">
              <a:extLst>
                <a:ext uri="{FF2B5EF4-FFF2-40B4-BE49-F238E27FC236}">
                  <a16:creationId xmlns:a16="http://schemas.microsoft.com/office/drawing/2014/main" id="{322724F3-7B36-4A52-9B05-6AF2333EC2ED}"/>
                </a:ext>
              </a:extLst>
            </p:cNvPr>
            <p:cNvGrpSpPr>
              <a:grpSpLocks noChangeAspect="1"/>
            </p:cNvGrpSpPr>
            <p:nvPr/>
          </p:nvGrpSpPr>
          <p:grpSpPr bwMode="gray">
            <a:xfrm>
              <a:off x="2338665" y="2274821"/>
              <a:ext cx="842290" cy="1296000"/>
              <a:chOff x="3196303" y="439738"/>
              <a:chExt cx="3885533" cy="5978525"/>
            </a:xfrm>
            <a:effectLst>
              <a:outerShdw blurRad="50800" dist="25400" dir="2700000" algn="tl" rotWithShape="0">
                <a:prstClr val="black">
                  <a:alpha val="15000"/>
                </a:prstClr>
              </a:outerShdw>
            </a:effectLst>
          </p:grpSpPr>
          <p:sp>
            <p:nvSpPr>
              <p:cNvPr id="38" name="Form 2">
                <a:extLst>
                  <a:ext uri="{FF2B5EF4-FFF2-40B4-BE49-F238E27FC236}">
                    <a16:creationId xmlns:a16="http://schemas.microsoft.com/office/drawing/2014/main" id="{E8F9C038-9CDD-4778-AFD1-399E1CFF6558}"/>
                  </a:ext>
                </a:extLst>
              </p:cNvPr>
              <p:cNvSpPr>
                <a:spLocks/>
              </p:cNvSpPr>
              <p:nvPr/>
            </p:nvSpPr>
            <p:spPr bwMode="gray">
              <a:xfrm>
                <a:off x="5135562" y="439738"/>
                <a:ext cx="1946274" cy="5978525"/>
              </a:xfrm>
              <a:custGeom>
                <a:avLst/>
                <a:gdLst>
                  <a:gd name="T0" fmla="*/ 471 w 519"/>
                  <a:gd name="T1" fmla="*/ 305 h 1594"/>
                  <a:gd name="T2" fmla="*/ 0 w 519"/>
                  <a:gd name="T3" fmla="*/ 0 h 1594"/>
                  <a:gd name="T4" fmla="*/ 0 w 519"/>
                  <a:gd name="T5" fmla="*/ 160 h 1594"/>
                  <a:gd name="T6" fmla="*/ 352 w 519"/>
                  <a:gd name="T7" fmla="*/ 507 h 1594"/>
                  <a:gd name="T8" fmla="*/ 3 w 519"/>
                  <a:gd name="T9" fmla="*/ 855 h 1594"/>
                  <a:gd name="T10" fmla="*/ 0 w 519"/>
                  <a:gd name="T11" fmla="*/ 855 h 1594"/>
                  <a:gd name="T12" fmla="*/ 0 w 519"/>
                  <a:gd name="T13" fmla="*/ 1594 h 1594"/>
                  <a:gd name="T14" fmla="*/ 8 w 519"/>
                  <a:gd name="T15" fmla="*/ 1591 h 1594"/>
                  <a:gd name="T16" fmla="*/ 360 w 519"/>
                  <a:gd name="T17" fmla="*/ 979 h 1594"/>
                  <a:gd name="T18" fmla="*/ 492 w 519"/>
                  <a:gd name="T19" fmla="*/ 642 h 1594"/>
                  <a:gd name="T20" fmla="*/ 471 w 519"/>
                  <a:gd name="T21" fmla="*/ 305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1594">
                    <a:moveTo>
                      <a:pt x="471" y="305"/>
                    </a:moveTo>
                    <a:cubicBezTo>
                      <a:pt x="381" y="115"/>
                      <a:pt x="205" y="0"/>
                      <a:pt x="0" y="0"/>
                    </a:cubicBezTo>
                    <a:cubicBezTo>
                      <a:pt x="0" y="160"/>
                      <a:pt x="0" y="160"/>
                      <a:pt x="0" y="160"/>
                    </a:cubicBezTo>
                    <a:cubicBezTo>
                      <a:pt x="194" y="161"/>
                      <a:pt x="352" y="314"/>
                      <a:pt x="352" y="507"/>
                    </a:cubicBezTo>
                    <a:cubicBezTo>
                      <a:pt x="352" y="698"/>
                      <a:pt x="197" y="855"/>
                      <a:pt x="3" y="855"/>
                    </a:cubicBezTo>
                    <a:cubicBezTo>
                      <a:pt x="2" y="855"/>
                      <a:pt x="1" y="855"/>
                      <a:pt x="0" y="855"/>
                    </a:cubicBezTo>
                    <a:cubicBezTo>
                      <a:pt x="0" y="1594"/>
                      <a:pt x="0" y="1594"/>
                      <a:pt x="0" y="1594"/>
                    </a:cubicBezTo>
                    <a:cubicBezTo>
                      <a:pt x="4" y="1594"/>
                      <a:pt x="4" y="1591"/>
                      <a:pt x="8" y="1591"/>
                    </a:cubicBezTo>
                    <a:cubicBezTo>
                      <a:pt x="123" y="1385"/>
                      <a:pt x="246" y="1184"/>
                      <a:pt x="360" y="979"/>
                    </a:cubicBezTo>
                    <a:cubicBezTo>
                      <a:pt x="418" y="873"/>
                      <a:pt x="465" y="764"/>
                      <a:pt x="492" y="642"/>
                    </a:cubicBezTo>
                    <a:cubicBezTo>
                      <a:pt x="519" y="527"/>
                      <a:pt x="519" y="413"/>
                      <a:pt x="471" y="30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endParaRPr lang="en-US" dirty="0"/>
              </a:p>
            </p:txBody>
          </p:sp>
          <p:sp>
            <p:nvSpPr>
              <p:cNvPr id="39" name="Form 1">
                <a:extLst>
                  <a:ext uri="{FF2B5EF4-FFF2-40B4-BE49-F238E27FC236}">
                    <a16:creationId xmlns:a16="http://schemas.microsoft.com/office/drawing/2014/main" id="{45223965-6D4A-43DF-9A51-0164DC3EF4AB}"/>
                  </a:ext>
                </a:extLst>
              </p:cNvPr>
              <p:cNvSpPr>
                <a:spLocks/>
              </p:cNvSpPr>
              <p:nvPr/>
            </p:nvSpPr>
            <p:spPr bwMode="gray">
              <a:xfrm flipH="1">
                <a:off x="3196303" y="439738"/>
                <a:ext cx="1946273" cy="5978525"/>
              </a:xfrm>
              <a:custGeom>
                <a:avLst/>
                <a:gdLst>
                  <a:gd name="T0" fmla="*/ 471 w 519"/>
                  <a:gd name="T1" fmla="*/ 305 h 1594"/>
                  <a:gd name="T2" fmla="*/ 0 w 519"/>
                  <a:gd name="T3" fmla="*/ 0 h 1594"/>
                  <a:gd name="T4" fmla="*/ 0 w 519"/>
                  <a:gd name="T5" fmla="*/ 160 h 1594"/>
                  <a:gd name="T6" fmla="*/ 352 w 519"/>
                  <a:gd name="T7" fmla="*/ 507 h 1594"/>
                  <a:gd name="T8" fmla="*/ 3 w 519"/>
                  <a:gd name="T9" fmla="*/ 855 h 1594"/>
                  <a:gd name="T10" fmla="*/ 0 w 519"/>
                  <a:gd name="T11" fmla="*/ 855 h 1594"/>
                  <a:gd name="T12" fmla="*/ 0 w 519"/>
                  <a:gd name="T13" fmla="*/ 1594 h 1594"/>
                  <a:gd name="T14" fmla="*/ 8 w 519"/>
                  <a:gd name="T15" fmla="*/ 1591 h 1594"/>
                  <a:gd name="T16" fmla="*/ 360 w 519"/>
                  <a:gd name="T17" fmla="*/ 979 h 1594"/>
                  <a:gd name="T18" fmla="*/ 492 w 519"/>
                  <a:gd name="T19" fmla="*/ 642 h 1594"/>
                  <a:gd name="T20" fmla="*/ 471 w 519"/>
                  <a:gd name="T21" fmla="*/ 305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1594">
                    <a:moveTo>
                      <a:pt x="471" y="305"/>
                    </a:moveTo>
                    <a:cubicBezTo>
                      <a:pt x="381" y="115"/>
                      <a:pt x="205" y="0"/>
                      <a:pt x="0" y="0"/>
                    </a:cubicBezTo>
                    <a:cubicBezTo>
                      <a:pt x="0" y="160"/>
                      <a:pt x="0" y="160"/>
                      <a:pt x="0" y="160"/>
                    </a:cubicBezTo>
                    <a:cubicBezTo>
                      <a:pt x="194" y="161"/>
                      <a:pt x="352" y="314"/>
                      <a:pt x="352" y="507"/>
                    </a:cubicBezTo>
                    <a:cubicBezTo>
                      <a:pt x="352" y="698"/>
                      <a:pt x="197" y="855"/>
                      <a:pt x="3" y="855"/>
                    </a:cubicBezTo>
                    <a:cubicBezTo>
                      <a:pt x="2" y="855"/>
                      <a:pt x="1" y="855"/>
                      <a:pt x="0" y="855"/>
                    </a:cubicBezTo>
                    <a:cubicBezTo>
                      <a:pt x="0" y="1594"/>
                      <a:pt x="0" y="1594"/>
                      <a:pt x="0" y="1594"/>
                    </a:cubicBezTo>
                    <a:cubicBezTo>
                      <a:pt x="4" y="1594"/>
                      <a:pt x="4" y="1591"/>
                      <a:pt x="8" y="1591"/>
                    </a:cubicBezTo>
                    <a:cubicBezTo>
                      <a:pt x="123" y="1385"/>
                      <a:pt x="246" y="1184"/>
                      <a:pt x="360" y="979"/>
                    </a:cubicBezTo>
                    <a:cubicBezTo>
                      <a:pt x="418" y="873"/>
                      <a:pt x="465" y="764"/>
                      <a:pt x="492" y="642"/>
                    </a:cubicBezTo>
                    <a:cubicBezTo>
                      <a:pt x="519" y="527"/>
                      <a:pt x="519" y="413"/>
                      <a:pt x="471" y="305"/>
                    </a:cubicBezTo>
                    <a:close/>
                  </a:path>
                </a:pathLst>
              </a:custGeom>
              <a:solidFill>
                <a:schemeClr val="accent1">
                  <a:lumMod val="75000"/>
                </a:schemeClr>
              </a:solidFill>
              <a:ln>
                <a:noFill/>
              </a:ln>
            </p:spPr>
            <p:txBody>
              <a:bodyPr vert="horz" wrap="none" lIns="0" tIns="0" rIns="0" bIns="0" numCol="1" anchor="t" anchorCtr="0" compatLnSpc="1">
                <a:prstTxWarp prst="textNoShape">
                  <a:avLst/>
                </a:prstTxWarp>
              </a:bodyPr>
              <a:lstStyle/>
              <a:p>
                <a:endParaRPr lang="en-US" dirty="0"/>
              </a:p>
            </p:txBody>
          </p:sp>
        </p:grpSp>
        <p:sp>
          <p:nvSpPr>
            <p:cNvPr id="37" name="Number">
              <a:extLst>
                <a:ext uri="{FF2B5EF4-FFF2-40B4-BE49-F238E27FC236}">
                  <a16:creationId xmlns:a16="http://schemas.microsoft.com/office/drawing/2014/main" id="{2C880616-CA27-44F6-B023-D7773E441DA7}"/>
                </a:ext>
              </a:extLst>
            </p:cNvPr>
            <p:cNvSpPr>
              <a:spLocks noChangeAspect="1"/>
            </p:cNvSpPr>
            <p:nvPr/>
          </p:nvSpPr>
          <p:spPr bwMode="gray">
            <a:xfrm>
              <a:off x="2474876" y="2402819"/>
              <a:ext cx="566836" cy="566838"/>
            </a:xfrm>
            <a:prstGeom prst="ellipse">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dirty="0">
                  <a:solidFill>
                    <a:schemeClr val="accent1">
                      <a:lumMod val="75000"/>
                    </a:schemeClr>
                  </a:solidFill>
                  <a:latin typeface="Bebas Neue" panose="020B0506020202020201" pitchFamily="34" charset="0"/>
                </a:rPr>
                <a:t>03</a:t>
              </a:r>
              <a:endParaRPr lang="en-US" sz="2000" dirty="0">
                <a:solidFill>
                  <a:schemeClr val="accent1">
                    <a:lumMod val="75000"/>
                  </a:schemeClr>
                </a:solidFill>
                <a:latin typeface="Bebas Neue" panose="020B0506020202020201" pitchFamily="34" charset="0"/>
              </a:endParaRPr>
            </a:p>
          </p:txBody>
        </p:sp>
      </p:grpSp>
      <p:grpSp>
        <p:nvGrpSpPr>
          <p:cNvPr id="42" name="Pin 4">
            <a:extLst>
              <a:ext uri="{FF2B5EF4-FFF2-40B4-BE49-F238E27FC236}">
                <a16:creationId xmlns:a16="http://schemas.microsoft.com/office/drawing/2014/main" id="{3235C5D8-B8BF-4C79-90D1-695E7F1E7188}"/>
              </a:ext>
            </a:extLst>
          </p:cNvPr>
          <p:cNvGrpSpPr>
            <a:grpSpLocks noChangeAspect="1"/>
          </p:cNvGrpSpPr>
          <p:nvPr/>
        </p:nvGrpSpPr>
        <p:grpSpPr bwMode="gray">
          <a:xfrm>
            <a:off x="10078857" y="4410842"/>
            <a:ext cx="503034" cy="774000"/>
            <a:chOff x="2338665" y="2274821"/>
            <a:chExt cx="842290" cy="1296000"/>
          </a:xfrm>
        </p:grpSpPr>
        <p:grpSp>
          <p:nvGrpSpPr>
            <p:cNvPr id="43" name="Pin">
              <a:extLst>
                <a:ext uri="{FF2B5EF4-FFF2-40B4-BE49-F238E27FC236}">
                  <a16:creationId xmlns:a16="http://schemas.microsoft.com/office/drawing/2014/main" id="{20A3E28A-5E39-4253-B8BE-3F9B964040B2}"/>
                </a:ext>
              </a:extLst>
            </p:cNvPr>
            <p:cNvGrpSpPr>
              <a:grpSpLocks noChangeAspect="1"/>
            </p:cNvGrpSpPr>
            <p:nvPr/>
          </p:nvGrpSpPr>
          <p:grpSpPr bwMode="gray">
            <a:xfrm>
              <a:off x="2338665" y="2274821"/>
              <a:ext cx="842290" cy="1296000"/>
              <a:chOff x="3196303" y="439738"/>
              <a:chExt cx="3885533" cy="5978525"/>
            </a:xfrm>
            <a:effectLst>
              <a:outerShdw blurRad="50800" dist="25400" dir="2700000" algn="tl" rotWithShape="0">
                <a:prstClr val="black">
                  <a:alpha val="15000"/>
                </a:prstClr>
              </a:outerShdw>
            </a:effectLst>
          </p:grpSpPr>
          <p:sp>
            <p:nvSpPr>
              <p:cNvPr id="45" name="Form 2">
                <a:extLst>
                  <a:ext uri="{FF2B5EF4-FFF2-40B4-BE49-F238E27FC236}">
                    <a16:creationId xmlns:a16="http://schemas.microsoft.com/office/drawing/2014/main" id="{89D51EDA-1BDC-4747-82F7-08243745DDA4}"/>
                  </a:ext>
                </a:extLst>
              </p:cNvPr>
              <p:cNvSpPr>
                <a:spLocks/>
              </p:cNvSpPr>
              <p:nvPr/>
            </p:nvSpPr>
            <p:spPr bwMode="gray">
              <a:xfrm>
                <a:off x="5135562" y="439738"/>
                <a:ext cx="1946274" cy="5978525"/>
              </a:xfrm>
              <a:custGeom>
                <a:avLst/>
                <a:gdLst>
                  <a:gd name="T0" fmla="*/ 471 w 519"/>
                  <a:gd name="T1" fmla="*/ 305 h 1594"/>
                  <a:gd name="T2" fmla="*/ 0 w 519"/>
                  <a:gd name="T3" fmla="*/ 0 h 1594"/>
                  <a:gd name="T4" fmla="*/ 0 w 519"/>
                  <a:gd name="T5" fmla="*/ 160 h 1594"/>
                  <a:gd name="T6" fmla="*/ 352 w 519"/>
                  <a:gd name="T7" fmla="*/ 507 h 1594"/>
                  <a:gd name="T8" fmla="*/ 3 w 519"/>
                  <a:gd name="T9" fmla="*/ 855 h 1594"/>
                  <a:gd name="T10" fmla="*/ 0 w 519"/>
                  <a:gd name="T11" fmla="*/ 855 h 1594"/>
                  <a:gd name="T12" fmla="*/ 0 w 519"/>
                  <a:gd name="T13" fmla="*/ 1594 h 1594"/>
                  <a:gd name="T14" fmla="*/ 8 w 519"/>
                  <a:gd name="T15" fmla="*/ 1591 h 1594"/>
                  <a:gd name="T16" fmla="*/ 360 w 519"/>
                  <a:gd name="T17" fmla="*/ 979 h 1594"/>
                  <a:gd name="T18" fmla="*/ 492 w 519"/>
                  <a:gd name="T19" fmla="*/ 642 h 1594"/>
                  <a:gd name="T20" fmla="*/ 471 w 519"/>
                  <a:gd name="T21" fmla="*/ 305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1594">
                    <a:moveTo>
                      <a:pt x="471" y="305"/>
                    </a:moveTo>
                    <a:cubicBezTo>
                      <a:pt x="381" y="115"/>
                      <a:pt x="205" y="0"/>
                      <a:pt x="0" y="0"/>
                    </a:cubicBezTo>
                    <a:cubicBezTo>
                      <a:pt x="0" y="160"/>
                      <a:pt x="0" y="160"/>
                      <a:pt x="0" y="160"/>
                    </a:cubicBezTo>
                    <a:cubicBezTo>
                      <a:pt x="194" y="161"/>
                      <a:pt x="352" y="314"/>
                      <a:pt x="352" y="507"/>
                    </a:cubicBezTo>
                    <a:cubicBezTo>
                      <a:pt x="352" y="698"/>
                      <a:pt x="197" y="855"/>
                      <a:pt x="3" y="855"/>
                    </a:cubicBezTo>
                    <a:cubicBezTo>
                      <a:pt x="2" y="855"/>
                      <a:pt x="1" y="855"/>
                      <a:pt x="0" y="855"/>
                    </a:cubicBezTo>
                    <a:cubicBezTo>
                      <a:pt x="0" y="1594"/>
                      <a:pt x="0" y="1594"/>
                      <a:pt x="0" y="1594"/>
                    </a:cubicBezTo>
                    <a:cubicBezTo>
                      <a:pt x="4" y="1594"/>
                      <a:pt x="4" y="1591"/>
                      <a:pt x="8" y="1591"/>
                    </a:cubicBezTo>
                    <a:cubicBezTo>
                      <a:pt x="123" y="1385"/>
                      <a:pt x="246" y="1184"/>
                      <a:pt x="360" y="979"/>
                    </a:cubicBezTo>
                    <a:cubicBezTo>
                      <a:pt x="418" y="873"/>
                      <a:pt x="465" y="764"/>
                      <a:pt x="492" y="642"/>
                    </a:cubicBezTo>
                    <a:cubicBezTo>
                      <a:pt x="519" y="527"/>
                      <a:pt x="519" y="413"/>
                      <a:pt x="471" y="30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endParaRPr lang="en-US" dirty="0"/>
              </a:p>
            </p:txBody>
          </p:sp>
          <p:sp>
            <p:nvSpPr>
              <p:cNvPr id="46" name="Form 1">
                <a:extLst>
                  <a:ext uri="{FF2B5EF4-FFF2-40B4-BE49-F238E27FC236}">
                    <a16:creationId xmlns:a16="http://schemas.microsoft.com/office/drawing/2014/main" id="{5757E60A-5D43-4D37-AC8F-A17F2F6874E1}"/>
                  </a:ext>
                </a:extLst>
              </p:cNvPr>
              <p:cNvSpPr>
                <a:spLocks/>
              </p:cNvSpPr>
              <p:nvPr/>
            </p:nvSpPr>
            <p:spPr bwMode="gray">
              <a:xfrm flipH="1">
                <a:off x="3196303" y="439738"/>
                <a:ext cx="1946273" cy="5978525"/>
              </a:xfrm>
              <a:custGeom>
                <a:avLst/>
                <a:gdLst>
                  <a:gd name="T0" fmla="*/ 471 w 519"/>
                  <a:gd name="T1" fmla="*/ 305 h 1594"/>
                  <a:gd name="T2" fmla="*/ 0 w 519"/>
                  <a:gd name="T3" fmla="*/ 0 h 1594"/>
                  <a:gd name="T4" fmla="*/ 0 w 519"/>
                  <a:gd name="T5" fmla="*/ 160 h 1594"/>
                  <a:gd name="T6" fmla="*/ 352 w 519"/>
                  <a:gd name="T7" fmla="*/ 507 h 1594"/>
                  <a:gd name="T8" fmla="*/ 3 w 519"/>
                  <a:gd name="T9" fmla="*/ 855 h 1594"/>
                  <a:gd name="T10" fmla="*/ 0 w 519"/>
                  <a:gd name="T11" fmla="*/ 855 h 1594"/>
                  <a:gd name="T12" fmla="*/ 0 w 519"/>
                  <a:gd name="T13" fmla="*/ 1594 h 1594"/>
                  <a:gd name="T14" fmla="*/ 8 w 519"/>
                  <a:gd name="T15" fmla="*/ 1591 h 1594"/>
                  <a:gd name="T16" fmla="*/ 360 w 519"/>
                  <a:gd name="T17" fmla="*/ 979 h 1594"/>
                  <a:gd name="T18" fmla="*/ 492 w 519"/>
                  <a:gd name="T19" fmla="*/ 642 h 1594"/>
                  <a:gd name="T20" fmla="*/ 471 w 519"/>
                  <a:gd name="T21" fmla="*/ 305 h 1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1594">
                    <a:moveTo>
                      <a:pt x="471" y="305"/>
                    </a:moveTo>
                    <a:cubicBezTo>
                      <a:pt x="381" y="115"/>
                      <a:pt x="205" y="0"/>
                      <a:pt x="0" y="0"/>
                    </a:cubicBezTo>
                    <a:cubicBezTo>
                      <a:pt x="0" y="160"/>
                      <a:pt x="0" y="160"/>
                      <a:pt x="0" y="160"/>
                    </a:cubicBezTo>
                    <a:cubicBezTo>
                      <a:pt x="194" y="161"/>
                      <a:pt x="352" y="314"/>
                      <a:pt x="352" y="507"/>
                    </a:cubicBezTo>
                    <a:cubicBezTo>
                      <a:pt x="352" y="698"/>
                      <a:pt x="197" y="855"/>
                      <a:pt x="3" y="855"/>
                    </a:cubicBezTo>
                    <a:cubicBezTo>
                      <a:pt x="2" y="855"/>
                      <a:pt x="1" y="855"/>
                      <a:pt x="0" y="855"/>
                    </a:cubicBezTo>
                    <a:cubicBezTo>
                      <a:pt x="0" y="1594"/>
                      <a:pt x="0" y="1594"/>
                      <a:pt x="0" y="1594"/>
                    </a:cubicBezTo>
                    <a:cubicBezTo>
                      <a:pt x="4" y="1594"/>
                      <a:pt x="4" y="1591"/>
                      <a:pt x="8" y="1591"/>
                    </a:cubicBezTo>
                    <a:cubicBezTo>
                      <a:pt x="123" y="1385"/>
                      <a:pt x="246" y="1184"/>
                      <a:pt x="360" y="979"/>
                    </a:cubicBezTo>
                    <a:cubicBezTo>
                      <a:pt x="418" y="873"/>
                      <a:pt x="465" y="764"/>
                      <a:pt x="492" y="642"/>
                    </a:cubicBezTo>
                    <a:cubicBezTo>
                      <a:pt x="519" y="527"/>
                      <a:pt x="519" y="413"/>
                      <a:pt x="471" y="305"/>
                    </a:cubicBezTo>
                    <a:close/>
                  </a:path>
                </a:pathLst>
              </a:custGeom>
              <a:solidFill>
                <a:schemeClr val="accent6">
                  <a:lumMod val="75000"/>
                </a:schemeClr>
              </a:solidFill>
              <a:ln>
                <a:noFill/>
              </a:ln>
            </p:spPr>
            <p:txBody>
              <a:bodyPr vert="horz" wrap="none" lIns="0" tIns="0" rIns="0" bIns="0" numCol="1" anchor="t" anchorCtr="0" compatLnSpc="1">
                <a:prstTxWarp prst="textNoShape">
                  <a:avLst/>
                </a:prstTxWarp>
              </a:bodyPr>
              <a:lstStyle/>
              <a:p>
                <a:endParaRPr lang="en-US" dirty="0"/>
              </a:p>
            </p:txBody>
          </p:sp>
        </p:grpSp>
        <p:sp>
          <p:nvSpPr>
            <p:cNvPr id="44" name="Number">
              <a:extLst>
                <a:ext uri="{FF2B5EF4-FFF2-40B4-BE49-F238E27FC236}">
                  <a16:creationId xmlns:a16="http://schemas.microsoft.com/office/drawing/2014/main" id="{C757FC06-F7F1-4AEB-87A7-B8B314EEE5A2}"/>
                </a:ext>
              </a:extLst>
            </p:cNvPr>
            <p:cNvSpPr>
              <a:spLocks noChangeAspect="1"/>
            </p:cNvSpPr>
            <p:nvPr/>
          </p:nvSpPr>
          <p:spPr bwMode="gray">
            <a:xfrm>
              <a:off x="2474875" y="2402819"/>
              <a:ext cx="569635" cy="569637"/>
            </a:xfrm>
            <a:prstGeom prst="ellipse">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r>
                <a:rPr lang="en-US" sz="1600" dirty="0">
                  <a:solidFill>
                    <a:schemeClr val="accent6"/>
                  </a:solidFill>
                  <a:latin typeface="Bebas Neue" panose="020B0506020202020201" pitchFamily="34" charset="0"/>
                </a:rPr>
                <a:t>04</a:t>
              </a:r>
            </a:p>
          </p:txBody>
        </p:sp>
      </p:grpSp>
      <p:sp>
        <p:nvSpPr>
          <p:cNvPr id="16" name="Arrow 1">
            <a:extLst>
              <a:ext uri="{FF2B5EF4-FFF2-40B4-BE49-F238E27FC236}">
                <a16:creationId xmlns:a16="http://schemas.microsoft.com/office/drawing/2014/main" id="{98C32E1A-7E56-4AC2-989A-1EBBD0E146AF}"/>
              </a:ext>
            </a:extLst>
          </p:cNvPr>
          <p:cNvSpPr>
            <a:spLocks noChangeAspect="1"/>
          </p:cNvSpPr>
          <p:nvPr/>
        </p:nvSpPr>
        <p:spPr bwMode="gray">
          <a:xfrm rot="18000000">
            <a:off x="3201932" y="3242745"/>
            <a:ext cx="1830735" cy="1463248"/>
          </a:xfrm>
          <a:custGeom>
            <a:avLst/>
            <a:gdLst>
              <a:gd name="connsiteX0" fmla="*/ 1109662 w 2219325"/>
              <a:gd name="connsiteY0" fmla="*/ 0 h 2219325"/>
              <a:gd name="connsiteX1" fmla="*/ 2219325 w 2219325"/>
              <a:gd name="connsiteY1" fmla="*/ 1109663 h 2219325"/>
              <a:gd name="connsiteX2" fmla="*/ 1109663 w 2219325"/>
              <a:gd name="connsiteY2" fmla="*/ 1109663 h 2219325"/>
              <a:gd name="connsiteX3" fmla="*/ 1109662 w 2219325"/>
              <a:gd name="connsiteY3" fmla="*/ 0 h 2219325"/>
              <a:gd name="connsiteX0" fmla="*/ 1109662 w 2219325"/>
              <a:gd name="connsiteY0" fmla="*/ 0 h 2219325"/>
              <a:gd name="connsiteX1" fmla="*/ 2219325 w 2219325"/>
              <a:gd name="connsiteY1" fmla="*/ 1109663 h 2219325"/>
              <a:gd name="connsiteX0" fmla="*/ 0 w 1812962"/>
              <a:gd name="connsiteY0" fmla="*/ 0 h 1451513"/>
              <a:gd name="connsiteX1" fmla="*/ 1109663 w 1812962"/>
              <a:gd name="connsiteY1" fmla="*/ 1109663 h 1451513"/>
              <a:gd name="connsiteX2" fmla="*/ 1 w 1812962"/>
              <a:gd name="connsiteY2" fmla="*/ 1109663 h 1451513"/>
              <a:gd name="connsiteX3" fmla="*/ 0 w 1812962"/>
              <a:gd name="connsiteY3" fmla="*/ 0 h 1451513"/>
              <a:gd name="connsiteX0" fmla="*/ 0 w 1812962"/>
              <a:gd name="connsiteY0" fmla="*/ 0 h 1451513"/>
              <a:gd name="connsiteX1" fmla="*/ 1812962 w 1812962"/>
              <a:gd name="connsiteY1" fmla="*/ 1451513 h 1451513"/>
              <a:gd name="connsiteX0" fmla="*/ 0 w 1812962"/>
              <a:gd name="connsiteY0" fmla="*/ 0 h 1451513"/>
              <a:gd name="connsiteX1" fmla="*/ 1109663 w 1812962"/>
              <a:gd name="connsiteY1" fmla="*/ 1109663 h 1451513"/>
              <a:gd name="connsiteX2" fmla="*/ 1 w 1812962"/>
              <a:gd name="connsiteY2" fmla="*/ 1109663 h 1451513"/>
              <a:gd name="connsiteX3" fmla="*/ 0 w 1812962"/>
              <a:gd name="connsiteY3" fmla="*/ 0 h 1451513"/>
              <a:gd name="connsiteX0" fmla="*/ 0 w 1812962"/>
              <a:gd name="connsiteY0" fmla="*/ 0 h 1451513"/>
              <a:gd name="connsiteX1" fmla="*/ 1812962 w 1812962"/>
              <a:gd name="connsiteY1" fmla="*/ 1451513 h 1451513"/>
              <a:gd name="connsiteX0" fmla="*/ 0 w 1812962"/>
              <a:gd name="connsiteY0" fmla="*/ 0 h 1451513"/>
              <a:gd name="connsiteX1" fmla="*/ 1109663 w 1812962"/>
              <a:gd name="connsiteY1" fmla="*/ 1109663 h 1451513"/>
              <a:gd name="connsiteX2" fmla="*/ 1 w 1812962"/>
              <a:gd name="connsiteY2" fmla="*/ 1109663 h 1451513"/>
              <a:gd name="connsiteX3" fmla="*/ 0 w 1812962"/>
              <a:gd name="connsiteY3" fmla="*/ 0 h 1451513"/>
              <a:gd name="connsiteX0" fmla="*/ 0 w 1812962"/>
              <a:gd name="connsiteY0" fmla="*/ 0 h 1451513"/>
              <a:gd name="connsiteX1" fmla="*/ 1812962 w 1812962"/>
              <a:gd name="connsiteY1" fmla="*/ 1451513 h 1451513"/>
              <a:gd name="connsiteX0" fmla="*/ 30785 w 1843747"/>
              <a:gd name="connsiteY0" fmla="*/ 15221 h 1466734"/>
              <a:gd name="connsiteX1" fmla="*/ 1140448 w 1843747"/>
              <a:gd name="connsiteY1" fmla="*/ 1124884 h 1466734"/>
              <a:gd name="connsiteX2" fmla="*/ 30786 w 1843747"/>
              <a:gd name="connsiteY2" fmla="*/ 1124884 h 1466734"/>
              <a:gd name="connsiteX3" fmla="*/ 30785 w 1843747"/>
              <a:gd name="connsiteY3" fmla="*/ 15221 h 1466734"/>
              <a:gd name="connsiteX0" fmla="*/ 0 w 1843747"/>
              <a:gd name="connsiteY0" fmla="*/ 0 h 1466734"/>
              <a:gd name="connsiteX1" fmla="*/ 1843747 w 1843747"/>
              <a:gd name="connsiteY1" fmla="*/ 1466734 h 1466734"/>
              <a:gd name="connsiteX0" fmla="*/ 17773 w 1830735"/>
              <a:gd name="connsiteY0" fmla="*/ 11735 h 1463248"/>
              <a:gd name="connsiteX1" fmla="*/ 1127436 w 1830735"/>
              <a:gd name="connsiteY1" fmla="*/ 1121398 h 1463248"/>
              <a:gd name="connsiteX2" fmla="*/ 17774 w 1830735"/>
              <a:gd name="connsiteY2" fmla="*/ 1121398 h 1463248"/>
              <a:gd name="connsiteX3" fmla="*/ 17773 w 1830735"/>
              <a:gd name="connsiteY3" fmla="*/ 11735 h 1463248"/>
              <a:gd name="connsiteX0" fmla="*/ 0 w 1830735"/>
              <a:gd name="connsiteY0" fmla="*/ 0 h 1463248"/>
              <a:gd name="connsiteX1" fmla="*/ 1830735 w 1830735"/>
              <a:gd name="connsiteY1" fmla="*/ 1463248 h 1463248"/>
            </a:gdLst>
            <a:ahLst/>
            <a:cxnLst>
              <a:cxn ang="0">
                <a:pos x="connsiteX0" y="connsiteY0"/>
              </a:cxn>
              <a:cxn ang="0">
                <a:pos x="connsiteX1" y="connsiteY1"/>
              </a:cxn>
            </a:cxnLst>
            <a:rect l="l" t="t" r="r" b="b"/>
            <a:pathLst>
              <a:path w="1830735" h="1463248" stroke="0" extrusionOk="0">
                <a:moveTo>
                  <a:pt x="17773" y="11735"/>
                </a:moveTo>
                <a:cubicBezTo>
                  <a:pt x="630623" y="11735"/>
                  <a:pt x="1127436" y="508548"/>
                  <a:pt x="1127436" y="1121398"/>
                </a:cubicBezTo>
                <a:lnTo>
                  <a:pt x="17774" y="1121398"/>
                </a:lnTo>
                <a:cubicBezTo>
                  <a:pt x="17774" y="751510"/>
                  <a:pt x="17773" y="381623"/>
                  <a:pt x="17773" y="11735"/>
                </a:cubicBezTo>
                <a:close/>
              </a:path>
              <a:path w="1830735" h="1463248" fill="none">
                <a:moveTo>
                  <a:pt x="0" y="0"/>
                </a:moveTo>
                <a:cubicBezTo>
                  <a:pt x="612850" y="0"/>
                  <a:pt x="1418274" y="377295"/>
                  <a:pt x="1830735" y="1463248"/>
                </a:cubicBezTo>
              </a:path>
            </a:pathLst>
          </a:custGeom>
          <a:ln w="2540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rrow 2">
            <a:extLst>
              <a:ext uri="{FF2B5EF4-FFF2-40B4-BE49-F238E27FC236}">
                <a16:creationId xmlns:a16="http://schemas.microsoft.com/office/drawing/2014/main" id="{EADFF3E3-69EC-4D5E-8281-5752A2890776}"/>
              </a:ext>
            </a:extLst>
          </p:cNvPr>
          <p:cNvSpPr>
            <a:spLocks noChangeAspect="1"/>
          </p:cNvSpPr>
          <p:nvPr/>
        </p:nvSpPr>
        <p:spPr bwMode="gray">
          <a:xfrm rot="18000000">
            <a:off x="5791656" y="2554186"/>
            <a:ext cx="1127436" cy="2043787"/>
          </a:xfrm>
          <a:custGeom>
            <a:avLst/>
            <a:gdLst>
              <a:gd name="connsiteX0" fmla="*/ 1109662 w 2219325"/>
              <a:gd name="connsiteY0" fmla="*/ 0 h 2219325"/>
              <a:gd name="connsiteX1" fmla="*/ 2219325 w 2219325"/>
              <a:gd name="connsiteY1" fmla="*/ 1109663 h 2219325"/>
              <a:gd name="connsiteX2" fmla="*/ 1109663 w 2219325"/>
              <a:gd name="connsiteY2" fmla="*/ 1109663 h 2219325"/>
              <a:gd name="connsiteX3" fmla="*/ 1109662 w 2219325"/>
              <a:gd name="connsiteY3" fmla="*/ 0 h 2219325"/>
              <a:gd name="connsiteX0" fmla="*/ 1109662 w 2219325"/>
              <a:gd name="connsiteY0" fmla="*/ 0 h 2219325"/>
              <a:gd name="connsiteX1" fmla="*/ 2219325 w 2219325"/>
              <a:gd name="connsiteY1" fmla="*/ 1109663 h 2219325"/>
              <a:gd name="connsiteX0" fmla="*/ 0 w 1812962"/>
              <a:gd name="connsiteY0" fmla="*/ 0 h 1451513"/>
              <a:gd name="connsiteX1" fmla="*/ 1109663 w 1812962"/>
              <a:gd name="connsiteY1" fmla="*/ 1109663 h 1451513"/>
              <a:gd name="connsiteX2" fmla="*/ 1 w 1812962"/>
              <a:gd name="connsiteY2" fmla="*/ 1109663 h 1451513"/>
              <a:gd name="connsiteX3" fmla="*/ 0 w 1812962"/>
              <a:gd name="connsiteY3" fmla="*/ 0 h 1451513"/>
              <a:gd name="connsiteX0" fmla="*/ 0 w 1812962"/>
              <a:gd name="connsiteY0" fmla="*/ 0 h 1451513"/>
              <a:gd name="connsiteX1" fmla="*/ 1812962 w 1812962"/>
              <a:gd name="connsiteY1" fmla="*/ 1451513 h 1451513"/>
              <a:gd name="connsiteX0" fmla="*/ 0 w 1812962"/>
              <a:gd name="connsiteY0" fmla="*/ 0 h 1451513"/>
              <a:gd name="connsiteX1" fmla="*/ 1109663 w 1812962"/>
              <a:gd name="connsiteY1" fmla="*/ 1109663 h 1451513"/>
              <a:gd name="connsiteX2" fmla="*/ 1 w 1812962"/>
              <a:gd name="connsiteY2" fmla="*/ 1109663 h 1451513"/>
              <a:gd name="connsiteX3" fmla="*/ 0 w 1812962"/>
              <a:gd name="connsiteY3" fmla="*/ 0 h 1451513"/>
              <a:gd name="connsiteX0" fmla="*/ 0 w 1812962"/>
              <a:gd name="connsiteY0" fmla="*/ 0 h 1451513"/>
              <a:gd name="connsiteX1" fmla="*/ 1812962 w 1812962"/>
              <a:gd name="connsiteY1" fmla="*/ 1451513 h 1451513"/>
              <a:gd name="connsiteX0" fmla="*/ 0 w 1812962"/>
              <a:gd name="connsiteY0" fmla="*/ 0 h 1451513"/>
              <a:gd name="connsiteX1" fmla="*/ 1109663 w 1812962"/>
              <a:gd name="connsiteY1" fmla="*/ 1109663 h 1451513"/>
              <a:gd name="connsiteX2" fmla="*/ 1 w 1812962"/>
              <a:gd name="connsiteY2" fmla="*/ 1109663 h 1451513"/>
              <a:gd name="connsiteX3" fmla="*/ 0 w 1812962"/>
              <a:gd name="connsiteY3" fmla="*/ 0 h 1451513"/>
              <a:gd name="connsiteX0" fmla="*/ 0 w 1812962"/>
              <a:gd name="connsiteY0" fmla="*/ 0 h 1451513"/>
              <a:gd name="connsiteX1" fmla="*/ 1812962 w 1812962"/>
              <a:gd name="connsiteY1" fmla="*/ 1451513 h 1451513"/>
              <a:gd name="connsiteX0" fmla="*/ 30785 w 1843747"/>
              <a:gd name="connsiteY0" fmla="*/ 15221 h 1466734"/>
              <a:gd name="connsiteX1" fmla="*/ 1140448 w 1843747"/>
              <a:gd name="connsiteY1" fmla="*/ 1124884 h 1466734"/>
              <a:gd name="connsiteX2" fmla="*/ 30786 w 1843747"/>
              <a:gd name="connsiteY2" fmla="*/ 1124884 h 1466734"/>
              <a:gd name="connsiteX3" fmla="*/ 30785 w 1843747"/>
              <a:gd name="connsiteY3" fmla="*/ 15221 h 1466734"/>
              <a:gd name="connsiteX0" fmla="*/ 0 w 1843747"/>
              <a:gd name="connsiteY0" fmla="*/ 0 h 1466734"/>
              <a:gd name="connsiteX1" fmla="*/ 1843747 w 1843747"/>
              <a:gd name="connsiteY1" fmla="*/ 1466734 h 1466734"/>
              <a:gd name="connsiteX0" fmla="*/ 17773 w 1830735"/>
              <a:gd name="connsiteY0" fmla="*/ 11735 h 1463248"/>
              <a:gd name="connsiteX1" fmla="*/ 1127436 w 1830735"/>
              <a:gd name="connsiteY1" fmla="*/ 1121398 h 1463248"/>
              <a:gd name="connsiteX2" fmla="*/ 17774 w 1830735"/>
              <a:gd name="connsiteY2" fmla="*/ 1121398 h 1463248"/>
              <a:gd name="connsiteX3" fmla="*/ 17773 w 1830735"/>
              <a:gd name="connsiteY3" fmla="*/ 11735 h 1463248"/>
              <a:gd name="connsiteX0" fmla="*/ 0 w 1830735"/>
              <a:gd name="connsiteY0" fmla="*/ 0 h 1463248"/>
              <a:gd name="connsiteX1" fmla="*/ 1830735 w 1830735"/>
              <a:gd name="connsiteY1" fmla="*/ 1463248 h 1463248"/>
              <a:gd name="connsiteX0" fmla="*/ 17773 w 1127436"/>
              <a:gd name="connsiteY0" fmla="*/ 11735 h 2176035"/>
              <a:gd name="connsiteX1" fmla="*/ 1127436 w 1127436"/>
              <a:gd name="connsiteY1" fmla="*/ 1121398 h 2176035"/>
              <a:gd name="connsiteX2" fmla="*/ 17774 w 1127436"/>
              <a:gd name="connsiteY2" fmla="*/ 1121398 h 2176035"/>
              <a:gd name="connsiteX3" fmla="*/ 17773 w 1127436"/>
              <a:gd name="connsiteY3" fmla="*/ 11735 h 2176035"/>
              <a:gd name="connsiteX0" fmla="*/ 0 w 1127436"/>
              <a:gd name="connsiteY0" fmla="*/ 0 h 2176035"/>
              <a:gd name="connsiteX1" fmla="*/ 596151 w 1127436"/>
              <a:gd name="connsiteY1" fmla="*/ 2176035 h 2176035"/>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273975"/>
              <a:gd name="connsiteY0" fmla="*/ 11735 h 1915313"/>
              <a:gd name="connsiteX1" fmla="*/ 1127436 w 1273975"/>
              <a:gd name="connsiteY1" fmla="*/ 1121398 h 1915313"/>
              <a:gd name="connsiteX2" fmla="*/ 17774 w 1273975"/>
              <a:gd name="connsiteY2" fmla="*/ 1121398 h 1915313"/>
              <a:gd name="connsiteX3" fmla="*/ 17773 w 1273975"/>
              <a:gd name="connsiteY3" fmla="*/ 11735 h 1915313"/>
              <a:gd name="connsiteX0" fmla="*/ 0 w 1273975"/>
              <a:gd name="connsiteY0" fmla="*/ 0 h 1915313"/>
              <a:gd name="connsiteX1" fmla="*/ 1219187 w 1273975"/>
              <a:gd name="connsiteY1" fmla="*/ 1915313 h 1915313"/>
              <a:gd name="connsiteX0" fmla="*/ 17773 w 1276300"/>
              <a:gd name="connsiteY0" fmla="*/ 11735 h 1915313"/>
              <a:gd name="connsiteX1" fmla="*/ 1127436 w 1276300"/>
              <a:gd name="connsiteY1" fmla="*/ 1121398 h 1915313"/>
              <a:gd name="connsiteX2" fmla="*/ 17774 w 1276300"/>
              <a:gd name="connsiteY2" fmla="*/ 1121398 h 1915313"/>
              <a:gd name="connsiteX3" fmla="*/ 17773 w 1276300"/>
              <a:gd name="connsiteY3" fmla="*/ 11735 h 1915313"/>
              <a:gd name="connsiteX0" fmla="*/ 0 w 1276300"/>
              <a:gd name="connsiteY0" fmla="*/ 0 h 1915313"/>
              <a:gd name="connsiteX1" fmla="*/ 1219187 w 1276300"/>
              <a:gd name="connsiteY1" fmla="*/ 1915313 h 1915313"/>
              <a:gd name="connsiteX0" fmla="*/ 17773 w 1274520"/>
              <a:gd name="connsiteY0" fmla="*/ 11735 h 1915313"/>
              <a:gd name="connsiteX1" fmla="*/ 1127436 w 1274520"/>
              <a:gd name="connsiteY1" fmla="*/ 1121398 h 1915313"/>
              <a:gd name="connsiteX2" fmla="*/ 17774 w 1274520"/>
              <a:gd name="connsiteY2" fmla="*/ 1121398 h 1915313"/>
              <a:gd name="connsiteX3" fmla="*/ 17773 w 1274520"/>
              <a:gd name="connsiteY3" fmla="*/ 11735 h 1915313"/>
              <a:gd name="connsiteX0" fmla="*/ 0 w 1274520"/>
              <a:gd name="connsiteY0" fmla="*/ 0 h 1915313"/>
              <a:gd name="connsiteX1" fmla="*/ 1219187 w 1274520"/>
              <a:gd name="connsiteY1" fmla="*/ 1915313 h 1915313"/>
              <a:gd name="connsiteX0" fmla="*/ 17773 w 1269386"/>
              <a:gd name="connsiteY0" fmla="*/ 11735 h 1915313"/>
              <a:gd name="connsiteX1" fmla="*/ 1127436 w 1269386"/>
              <a:gd name="connsiteY1" fmla="*/ 1121398 h 1915313"/>
              <a:gd name="connsiteX2" fmla="*/ 17774 w 1269386"/>
              <a:gd name="connsiteY2" fmla="*/ 1121398 h 1915313"/>
              <a:gd name="connsiteX3" fmla="*/ 17773 w 1269386"/>
              <a:gd name="connsiteY3" fmla="*/ 11735 h 1915313"/>
              <a:gd name="connsiteX0" fmla="*/ 0 w 1269386"/>
              <a:gd name="connsiteY0" fmla="*/ 0 h 1915313"/>
              <a:gd name="connsiteX1" fmla="*/ 1219187 w 1269386"/>
              <a:gd name="connsiteY1" fmla="*/ 1915313 h 1915313"/>
              <a:gd name="connsiteX0" fmla="*/ 17773 w 1244896"/>
              <a:gd name="connsiteY0" fmla="*/ 11735 h 1915313"/>
              <a:gd name="connsiteX1" fmla="*/ 1127436 w 1244896"/>
              <a:gd name="connsiteY1" fmla="*/ 1121398 h 1915313"/>
              <a:gd name="connsiteX2" fmla="*/ 17774 w 1244896"/>
              <a:gd name="connsiteY2" fmla="*/ 1121398 h 1915313"/>
              <a:gd name="connsiteX3" fmla="*/ 17773 w 1244896"/>
              <a:gd name="connsiteY3" fmla="*/ 11735 h 1915313"/>
              <a:gd name="connsiteX0" fmla="*/ 0 w 1244896"/>
              <a:gd name="connsiteY0" fmla="*/ 0 h 1915313"/>
              <a:gd name="connsiteX1" fmla="*/ 1219187 w 1244896"/>
              <a:gd name="connsiteY1" fmla="*/ 1915313 h 1915313"/>
              <a:gd name="connsiteX0" fmla="*/ 17773 w 1245590"/>
              <a:gd name="connsiteY0" fmla="*/ 11735 h 1915313"/>
              <a:gd name="connsiteX1" fmla="*/ 1127436 w 1245590"/>
              <a:gd name="connsiteY1" fmla="*/ 1121398 h 1915313"/>
              <a:gd name="connsiteX2" fmla="*/ 17774 w 1245590"/>
              <a:gd name="connsiteY2" fmla="*/ 1121398 h 1915313"/>
              <a:gd name="connsiteX3" fmla="*/ 17773 w 1245590"/>
              <a:gd name="connsiteY3" fmla="*/ 11735 h 1915313"/>
              <a:gd name="connsiteX0" fmla="*/ 0 w 1245590"/>
              <a:gd name="connsiteY0" fmla="*/ 0 h 1915313"/>
              <a:gd name="connsiteX1" fmla="*/ 1219187 w 1245590"/>
              <a:gd name="connsiteY1" fmla="*/ 1915313 h 1915313"/>
              <a:gd name="connsiteX0" fmla="*/ 17773 w 1127436"/>
              <a:gd name="connsiteY0" fmla="*/ 11735 h 2043787"/>
              <a:gd name="connsiteX1" fmla="*/ 1127436 w 1127436"/>
              <a:gd name="connsiteY1" fmla="*/ 1121398 h 2043787"/>
              <a:gd name="connsiteX2" fmla="*/ 17774 w 1127436"/>
              <a:gd name="connsiteY2" fmla="*/ 1121398 h 2043787"/>
              <a:gd name="connsiteX3" fmla="*/ 17773 w 1127436"/>
              <a:gd name="connsiteY3" fmla="*/ 11735 h 2043787"/>
              <a:gd name="connsiteX0" fmla="*/ 0 w 1127436"/>
              <a:gd name="connsiteY0" fmla="*/ 0 h 2043787"/>
              <a:gd name="connsiteX1" fmla="*/ 1022064 w 1127436"/>
              <a:gd name="connsiteY1" fmla="*/ 2043787 h 2043787"/>
            </a:gdLst>
            <a:ahLst/>
            <a:cxnLst>
              <a:cxn ang="0">
                <a:pos x="connsiteX0" y="connsiteY0"/>
              </a:cxn>
              <a:cxn ang="0">
                <a:pos x="connsiteX1" y="connsiteY1"/>
              </a:cxn>
            </a:cxnLst>
            <a:rect l="l" t="t" r="r" b="b"/>
            <a:pathLst>
              <a:path w="1127436" h="2043787" stroke="0" extrusionOk="0">
                <a:moveTo>
                  <a:pt x="17773" y="11735"/>
                </a:moveTo>
                <a:cubicBezTo>
                  <a:pt x="630623" y="11735"/>
                  <a:pt x="1127436" y="508548"/>
                  <a:pt x="1127436" y="1121398"/>
                </a:cubicBezTo>
                <a:lnTo>
                  <a:pt x="17774" y="1121398"/>
                </a:lnTo>
                <a:cubicBezTo>
                  <a:pt x="17774" y="751510"/>
                  <a:pt x="17773" y="381623"/>
                  <a:pt x="17773" y="11735"/>
                </a:cubicBezTo>
                <a:close/>
              </a:path>
              <a:path w="1127436" h="2043787" fill="none">
                <a:moveTo>
                  <a:pt x="0" y="0"/>
                </a:moveTo>
                <a:cubicBezTo>
                  <a:pt x="818691" y="201583"/>
                  <a:pt x="1178670" y="1339603"/>
                  <a:pt x="1022064" y="2043787"/>
                </a:cubicBezTo>
              </a:path>
            </a:pathLst>
          </a:custGeom>
          <a:ln w="2540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row 2">
            <a:extLst>
              <a:ext uri="{FF2B5EF4-FFF2-40B4-BE49-F238E27FC236}">
                <a16:creationId xmlns:a16="http://schemas.microsoft.com/office/drawing/2014/main" id="{756D0A92-2D63-4E59-9FA5-DA4CDC7053DC}"/>
              </a:ext>
            </a:extLst>
          </p:cNvPr>
          <p:cNvSpPr>
            <a:spLocks noChangeAspect="1"/>
          </p:cNvSpPr>
          <p:nvPr/>
        </p:nvSpPr>
        <p:spPr bwMode="gray">
          <a:xfrm rot="20346332">
            <a:off x="7798978" y="3017785"/>
            <a:ext cx="2138383" cy="2632676"/>
          </a:xfrm>
          <a:custGeom>
            <a:avLst/>
            <a:gdLst>
              <a:gd name="connsiteX0" fmla="*/ 1109662 w 2219325"/>
              <a:gd name="connsiteY0" fmla="*/ 0 h 2219325"/>
              <a:gd name="connsiteX1" fmla="*/ 2219325 w 2219325"/>
              <a:gd name="connsiteY1" fmla="*/ 1109663 h 2219325"/>
              <a:gd name="connsiteX2" fmla="*/ 1109663 w 2219325"/>
              <a:gd name="connsiteY2" fmla="*/ 1109663 h 2219325"/>
              <a:gd name="connsiteX3" fmla="*/ 1109662 w 2219325"/>
              <a:gd name="connsiteY3" fmla="*/ 0 h 2219325"/>
              <a:gd name="connsiteX0" fmla="*/ 1109662 w 2219325"/>
              <a:gd name="connsiteY0" fmla="*/ 0 h 2219325"/>
              <a:gd name="connsiteX1" fmla="*/ 2219325 w 2219325"/>
              <a:gd name="connsiteY1" fmla="*/ 1109663 h 2219325"/>
              <a:gd name="connsiteX0" fmla="*/ 0 w 1812962"/>
              <a:gd name="connsiteY0" fmla="*/ 0 h 1451513"/>
              <a:gd name="connsiteX1" fmla="*/ 1109663 w 1812962"/>
              <a:gd name="connsiteY1" fmla="*/ 1109663 h 1451513"/>
              <a:gd name="connsiteX2" fmla="*/ 1 w 1812962"/>
              <a:gd name="connsiteY2" fmla="*/ 1109663 h 1451513"/>
              <a:gd name="connsiteX3" fmla="*/ 0 w 1812962"/>
              <a:gd name="connsiteY3" fmla="*/ 0 h 1451513"/>
              <a:gd name="connsiteX0" fmla="*/ 0 w 1812962"/>
              <a:gd name="connsiteY0" fmla="*/ 0 h 1451513"/>
              <a:gd name="connsiteX1" fmla="*/ 1812962 w 1812962"/>
              <a:gd name="connsiteY1" fmla="*/ 1451513 h 1451513"/>
              <a:gd name="connsiteX0" fmla="*/ 0 w 1812962"/>
              <a:gd name="connsiteY0" fmla="*/ 0 h 1451513"/>
              <a:gd name="connsiteX1" fmla="*/ 1109663 w 1812962"/>
              <a:gd name="connsiteY1" fmla="*/ 1109663 h 1451513"/>
              <a:gd name="connsiteX2" fmla="*/ 1 w 1812962"/>
              <a:gd name="connsiteY2" fmla="*/ 1109663 h 1451513"/>
              <a:gd name="connsiteX3" fmla="*/ 0 w 1812962"/>
              <a:gd name="connsiteY3" fmla="*/ 0 h 1451513"/>
              <a:gd name="connsiteX0" fmla="*/ 0 w 1812962"/>
              <a:gd name="connsiteY0" fmla="*/ 0 h 1451513"/>
              <a:gd name="connsiteX1" fmla="*/ 1812962 w 1812962"/>
              <a:gd name="connsiteY1" fmla="*/ 1451513 h 1451513"/>
              <a:gd name="connsiteX0" fmla="*/ 0 w 1812962"/>
              <a:gd name="connsiteY0" fmla="*/ 0 h 1451513"/>
              <a:gd name="connsiteX1" fmla="*/ 1109663 w 1812962"/>
              <a:gd name="connsiteY1" fmla="*/ 1109663 h 1451513"/>
              <a:gd name="connsiteX2" fmla="*/ 1 w 1812962"/>
              <a:gd name="connsiteY2" fmla="*/ 1109663 h 1451513"/>
              <a:gd name="connsiteX3" fmla="*/ 0 w 1812962"/>
              <a:gd name="connsiteY3" fmla="*/ 0 h 1451513"/>
              <a:gd name="connsiteX0" fmla="*/ 0 w 1812962"/>
              <a:gd name="connsiteY0" fmla="*/ 0 h 1451513"/>
              <a:gd name="connsiteX1" fmla="*/ 1812962 w 1812962"/>
              <a:gd name="connsiteY1" fmla="*/ 1451513 h 1451513"/>
              <a:gd name="connsiteX0" fmla="*/ 30785 w 1843747"/>
              <a:gd name="connsiteY0" fmla="*/ 15221 h 1466734"/>
              <a:gd name="connsiteX1" fmla="*/ 1140448 w 1843747"/>
              <a:gd name="connsiteY1" fmla="*/ 1124884 h 1466734"/>
              <a:gd name="connsiteX2" fmla="*/ 30786 w 1843747"/>
              <a:gd name="connsiteY2" fmla="*/ 1124884 h 1466734"/>
              <a:gd name="connsiteX3" fmla="*/ 30785 w 1843747"/>
              <a:gd name="connsiteY3" fmla="*/ 15221 h 1466734"/>
              <a:gd name="connsiteX0" fmla="*/ 0 w 1843747"/>
              <a:gd name="connsiteY0" fmla="*/ 0 h 1466734"/>
              <a:gd name="connsiteX1" fmla="*/ 1843747 w 1843747"/>
              <a:gd name="connsiteY1" fmla="*/ 1466734 h 1466734"/>
              <a:gd name="connsiteX0" fmla="*/ 17773 w 1830735"/>
              <a:gd name="connsiteY0" fmla="*/ 11735 h 1463248"/>
              <a:gd name="connsiteX1" fmla="*/ 1127436 w 1830735"/>
              <a:gd name="connsiteY1" fmla="*/ 1121398 h 1463248"/>
              <a:gd name="connsiteX2" fmla="*/ 17774 w 1830735"/>
              <a:gd name="connsiteY2" fmla="*/ 1121398 h 1463248"/>
              <a:gd name="connsiteX3" fmla="*/ 17773 w 1830735"/>
              <a:gd name="connsiteY3" fmla="*/ 11735 h 1463248"/>
              <a:gd name="connsiteX0" fmla="*/ 0 w 1830735"/>
              <a:gd name="connsiteY0" fmla="*/ 0 h 1463248"/>
              <a:gd name="connsiteX1" fmla="*/ 1830735 w 1830735"/>
              <a:gd name="connsiteY1" fmla="*/ 1463248 h 1463248"/>
              <a:gd name="connsiteX0" fmla="*/ 17773 w 1127436"/>
              <a:gd name="connsiteY0" fmla="*/ 11735 h 2176035"/>
              <a:gd name="connsiteX1" fmla="*/ 1127436 w 1127436"/>
              <a:gd name="connsiteY1" fmla="*/ 1121398 h 2176035"/>
              <a:gd name="connsiteX2" fmla="*/ 17774 w 1127436"/>
              <a:gd name="connsiteY2" fmla="*/ 1121398 h 2176035"/>
              <a:gd name="connsiteX3" fmla="*/ 17773 w 1127436"/>
              <a:gd name="connsiteY3" fmla="*/ 11735 h 2176035"/>
              <a:gd name="connsiteX0" fmla="*/ 0 w 1127436"/>
              <a:gd name="connsiteY0" fmla="*/ 0 h 2176035"/>
              <a:gd name="connsiteX1" fmla="*/ 596151 w 1127436"/>
              <a:gd name="connsiteY1" fmla="*/ 2176035 h 2176035"/>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127436"/>
              <a:gd name="connsiteY0" fmla="*/ 11735 h 2189069"/>
              <a:gd name="connsiteX1" fmla="*/ 1127436 w 1127436"/>
              <a:gd name="connsiteY1" fmla="*/ 1121398 h 2189069"/>
              <a:gd name="connsiteX2" fmla="*/ 17774 w 1127436"/>
              <a:gd name="connsiteY2" fmla="*/ 1121398 h 2189069"/>
              <a:gd name="connsiteX3" fmla="*/ 17773 w 1127436"/>
              <a:gd name="connsiteY3" fmla="*/ 11735 h 2189069"/>
              <a:gd name="connsiteX0" fmla="*/ 0 w 1127436"/>
              <a:gd name="connsiteY0" fmla="*/ 0 h 2189069"/>
              <a:gd name="connsiteX1" fmla="*/ 852977 w 1127436"/>
              <a:gd name="connsiteY1" fmla="*/ 2189069 h 2189069"/>
              <a:gd name="connsiteX0" fmla="*/ 17773 w 1273975"/>
              <a:gd name="connsiteY0" fmla="*/ 11735 h 1915313"/>
              <a:gd name="connsiteX1" fmla="*/ 1127436 w 1273975"/>
              <a:gd name="connsiteY1" fmla="*/ 1121398 h 1915313"/>
              <a:gd name="connsiteX2" fmla="*/ 17774 w 1273975"/>
              <a:gd name="connsiteY2" fmla="*/ 1121398 h 1915313"/>
              <a:gd name="connsiteX3" fmla="*/ 17773 w 1273975"/>
              <a:gd name="connsiteY3" fmla="*/ 11735 h 1915313"/>
              <a:gd name="connsiteX0" fmla="*/ 0 w 1273975"/>
              <a:gd name="connsiteY0" fmla="*/ 0 h 1915313"/>
              <a:gd name="connsiteX1" fmla="*/ 1219187 w 1273975"/>
              <a:gd name="connsiteY1" fmla="*/ 1915313 h 1915313"/>
              <a:gd name="connsiteX0" fmla="*/ 17773 w 1276300"/>
              <a:gd name="connsiteY0" fmla="*/ 11735 h 1915313"/>
              <a:gd name="connsiteX1" fmla="*/ 1127436 w 1276300"/>
              <a:gd name="connsiteY1" fmla="*/ 1121398 h 1915313"/>
              <a:gd name="connsiteX2" fmla="*/ 17774 w 1276300"/>
              <a:gd name="connsiteY2" fmla="*/ 1121398 h 1915313"/>
              <a:gd name="connsiteX3" fmla="*/ 17773 w 1276300"/>
              <a:gd name="connsiteY3" fmla="*/ 11735 h 1915313"/>
              <a:gd name="connsiteX0" fmla="*/ 0 w 1276300"/>
              <a:gd name="connsiteY0" fmla="*/ 0 h 1915313"/>
              <a:gd name="connsiteX1" fmla="*/ 1219187 w 1276300"/>
              <a:gd name="connsiteY1" fmla="*/ 1915313 h 1915313"/>
              <a:gd name="connsiteX0" fmla="*/ 17773 w 1274520"/>
              <a:gd name="connsiteY0" fmla="*/ 11735 h 1915313"/>
              <a:gd name="connsiteX1" fmla="*/ 1127436 w 1274520"/>
              <a:gd name="connsiteY1" fmla="*/ 1121398 h 1915313"/>
              <a:gd name="connsiteX2" fmla="*/ 17774 w 1274520"/>
              <a:gd name="connsiteY2" fmla="*/ 1121398 h 1915313"/>
              <a:gd name="connsiteX3" fmla="*/ 17773 w 1274520"/>
              <a:gd name="connsiteY3" fmla="*/ 11735 h 1915313"/>
              <a:gd name="connsiteX0" fmla="*/ 0 w 1274520"/>
              <a:gd name="connsiteY0" fmla="*/ 0 h 1915313"/>
              <a:gd name="connsiteX1" fmla="*/ 1219187 w 1274520"/>
              <a:gd name="connsiteY1" fmla="*/ 1915313 h 1915313"/>
              <a:gd name="connsiteX0" fmla="*/ 17773 w 1269386"/>
              <a:gd name="connsiteY0" fmla="*/ 11735 h 1915313"/>
              <a:gd name="connsiteX1" fmla="*/ 1127436 w 1269386"/>
              <a:gd name="connsiteY1" fmla="*/ 1121398 h 1915313"/>
              <a:gd name="connsiteX2" fmla="*/ 17774 w 1269386"/>
              <a:gd name="connsiteY2" fmla="*/ 1121398 h 1915313"/>
              <a:gd name="connsiteX3" fmla="*/ 17773 w 1269386"/>
              <a:gd name="connsiteY3" fmla="*/ 11735 h 1915313"/>
              <a:gd name="connsiteX0" fmla="*/ 0 w 1269386"/>
              <a:gd name="connsiteY0" fmla="*/ 0 h 1915313"/>
              <a:gd name="connsiteX1" fmla="*/ 1219187 w 1269386"/>
              <a:gd name="connsiteY1" fmla="*/ 1915313 h 1915313"/>
              <a:gd name="connsiteX0" fmla="*/ 17773 w 1244896"/>
              <a:gd name="connsiteY0" fmla="*/ 11735 h 1915313"/>
              <a:gd name="connsiteX1" fmla="*/ 1127436 w 1244896"/>
              <a:gd name="connsiteY1" fmla="*/ 1121398 h 1915313"/>
              <a:gd name="connsiteX2" fmla="*/ 17774 w 1244896"/>
              <a:gd name="connsiteY2" fmla="*/ 1121398 h 1915313"/>
              <a:gd name="connsiteX3" fmla="*/ 17773 w 1244896"/>
              <a:gd name="connsiteY3" fmla="*/ 11735 h 1915313"/>
              <a:gd name="connsiteX0" fmla="*/ 0 w 1244896"/>
              <a:gd name="connsiteY0" fmla="*/ 0 h 1915313"/>
              <a:gd name="connsiteX1" fmla="*/ 1219187 w 1244896"/>
              <a:gd name="connsiteY1" fmla="*/ 1915313 h 1915313"/>
              <a:gd name="connsiteX0" fmla="*/ 17773 w 1245590"/>
              <a:gd name="connsiteY0" fmla="*/ 11735 h 1915313"/>
              <a:gd name="connsiteX1" fmla="*/ 1127436 w 1245590"/>
              <a:gd name="connsiteY1" fmla="*/ 1121398 h 1915313"/>
              <a:gd name="connsiteX2" fmla="*/ 17774 w 1245590"/>
              <a:gd name="connsiteY2" fmla="*/ 1121398 h 1915313"/>
              <a:gd name="connsiteX3" fmla="*/ 17773 w 1245590"/>
              <a:gd name="connsiteY3" fmla="*/ 11735 h 1915313"/>
              <a:gd name="connsiteX0" fmla="*/ 0 w 1245590"/>
              <a:gd name="connsiteY0" fmla="*/ 0 h 1915313"/>
              <a:gd name="connsiteX1" fmla="*/ 1219187 w 1245590"/>
              <a:gd name="connsiteY1" fmla="*/ 1915313 h 1915313"/>
              <a:gd name="connsiteX0" fmla="*/ 17773 w 2005702"/>
              <a:gd name="connsiteY0" fmla="*/ 11735 h 2897224"/>
              <a:gd name="connsiteX1" fmla="*/ 1127436 w 2005702"/>
              <a:gd name="connsiteY1" fmla="*/ 1121398 h 2897224"/>
              <a:gd name="connsiteX2" fmla="*/ 17774 w 2005702"/>
              <a:gd name="connsiteY2" fmla="*/ 1121398 h 2897224"/>
              <a:gd name="connsiteX3" fmla="*/ 17773 w 2005702"/>
              <a:gd name="connsiteY3" fmla="*/ 11735 h 2897224"/>
              <a:gd name="connsiteX0" fmla="*/ 0 w 2005702"/>
              <a:gd name="connsiteY0" fmla="*/ 0 h 2897224"/>
              <a:gd name="connsiteX1" fmla="*/ 1993029 w 2005702"/>
              <a:gd name="connsiteY1" fmla="*/ 2897224 h 2897224"/>
              <a:gd name="connsiteX0" fmla="*/ 17773 w 1995732"/>
              <a:gd name="connsiteY0" fmla="*/ 11735 h 2897224"/>
              <a:gd name="connsiteX1" fmla="*/ 1127436 w 1995732"/>
              <a:gd name="connsiteY1" fmla="*/ 1121398 h 2897224"/>
              <a:gd name="connsiteX2" fmla="*/ 17774 w 1995732"/>
              <a:gd name="connsiteY2" fmla="*/ 1121398 h 2897224"/>
              <a:gd name="connsiteX3" fmla="*/ 17773 w 1995732"/>
              <a:gd name="connsiteY3" fmla="*/ 11735 h 2897224"/>
              <a:gd name="connsiteX0" fmla="*/ 0 w 1995732"/>
              <a:gd name="connsiteY0" fmla="*/ 0 h 2897224"/>
              <a:gd name="connsiteX1" fmla="*/ 1993029 w 1995732"/>
              <a:gd name="connsiteY1" fmla="*/ 2897224 h 2897224"/>
              <a:gd name="connsiteX0" fmla="*/ 17773 w 2014194"/>
              <a:gd name="connsiteY0" fmla="*/ 11735 h 2897224"/>
              <a:gd name="connsiteX1" fmla="*/ 1127436 w 2014194"/>
              <a:gd name="connsiteY1" fmla="*/ 1121398 h 2897224"/>
              <a:gd name="connsiteX2" fmla="*/ 17774 w 2014194"/>
              <a:gd name="connsiteY2" fmla="*/ 1121398 h 2897224"/>
              <a:gd name="connsiteX3" fmla="*/ 17773 w 2014194"/>
              <a:gd name="connsiteY3" fmla="*/ 11735 h 2897224"/>
              <a:gd name="connsiteX0" fmla="*/ 0 w 2014194"/>
              <a:gd name="connsiteY0" fmla="*/ 0 h 2897224"/>
              <a:gd name="connsiteX1" fmla="*/ 1993029 w 2014194"/>
              <a:gd name="connsiteY1" fmla="*/ 2897224 h 2897224"/>
              <a:gd name="connsiteX0" fmla="*/ 17773 w 2091904"/>
              <a:gd name="connsiteY0" fmla="*/ 11735 h 2655398"/>
              <a:gd name="connsiteX1" fmla="*/ 1127436 w 2091904"/>
              <a:gd name="connsiteY1" fmla="*/ 1121398 h 2655398"/>
              <a:gd name="connsiteX2" fmla="*/ 17774 w 2091904"/>
              <a:gd name="connsiteY2" fmla="*/ 1121398 h 2655398"/>
              <a:gd name="connsiteX3" fmla="*/ 17773 w 2091904"/>
              <a:gd name="connsiteY3" fmla="*/ 11735 h 2655398"/>
              <a:gd name="connsiteX0" fmla="*/ 0 w 2091904"/>
              <a:gd name="connsiteY0" fmla="*/ 0 h 2655398"/>
              <a:gd name="connsiteX1" fmla="*/ 2071753 w 2091904"/>
              <a:gd name="connsiteY1" fmla="*/ 2655398 h 2655398"/>
              <a:gd name="connsiteX0" fmla="*/ 17773 w 2089132"/>
              <a:gd name="connsiteY0" fmla="*/ 11735 h 2627139"/>
              <a:gd name="connsiteX1" fmla="*/ 1127436 w 2089132"/>
              <a:gd name="connsiteY1" fmla="*/ 1121398 h 2627139"/>
              <a:gd name="connsiteX2" fmla="*/ 17774 w 2089132"/>
              <a:gd name="connsiteY2" fmla="*/ 1121398 h 2627139"/>
              <a:gd name="connsiteX3" fmla="*/ 17773 w 2089132"/>
              <a:gd name="connsiteY3" fmla="*/ 11735 h 2627139"/>
              <a:gd name="connsiteX0" fmla="*/ 0 w 2089132"/>
              <a:gd name="connsiteY0" fmla="*/ 0 h 2627139"/>
              <a:gd name="connsiteX1" fmla="*/ 2068947 w 2089132"/>
              <a:gd name="connsiteY1" fmla="*/ 2627139 h 2627139"/>
              <a:gd name="connsiteX0" fmla="*/ 88705 w 2159226"/>
              <a:gd name="connsiteY0" fmla="*/ 0 h 2615404"/>
              <a:gd name="connsiteX1" fmla="*/ 1198368 w 2159226"/>
              <a:gd name="connsiteY1" fmla="*/ 1109663 h 2615404"/>
              <a:gd name="connsiteX2" fmla="*/ 88706 w 2159226"/>
              <a:gd name="connsiteY2" fmla="*/ 1109663 h 2615404"/>
              <a:gd name="connsiteX3" fmla="*/ 88705 w 2159226"/>
              <a:gd name="connsiteY3" fmla="*/ 0 h 2615404"/>
              <a:gd name="connsiteX0" fmla="*/ 0 w 2159226"/>
              <a:gd name="connsiteY0" fmla="*/ 200778 h 2615404"/>
              <a:gd name="connsiteX1" fmla="*/ 2139879 w 2159226"/>
              <a:gd name="connsiteY1" fmla="*/ 2615404 h 2615404"/>
              <a:gd name="connsiteX0" fmla="*/ 88705 w 2139879"/>
              <a:gd name="connsiteY0" fmla="*/ 0 h 2615404"/>
              <a:gd name="connsiteX1" fmla="*/ 1198368 w 2139879"/>
              <a:gd name="connsiteY1" fmla="*/ 1109663 h 2615404"/>
              <a:gd name="connsiteX2" fmla="*/ 88706 w 2139879"/>
              <a:gd name="connsiteY2" fmla="*/ 1109663 h 2615404"/>
              <a:gd name="connsiteX3" fmla="*/ 88705 w 2139879"/>
              <a:gd name="connsiteY3" fmla="*/ 0 h 2615404"/>
              <a:gd name="connsiteX0" fmla="*/ 0 w 2139879"/>
              <a:gd name="connsiteY0" fmla="*/ 200778 h 2615404"/>
              <a:gd name="connsiteX1" fmla="*/ 2139879 w 2139879"/>
              <a:gd name="connsiteY1" fmla="*/ 2615404 h 2615404"/>
              <a:gd name="connsiteX0" fmla="*/ 88705 w 2138383"/>
              <a:gd name="connsiteY0" fmla="*/ 0 h 2632676"/>
              <a:gd name="connsiteX1" fmla="*/ 1198368 w 2138383"/>
              <a:gd name="connsiteY1" fmla="*/ 1109663 h 2632676"/>
              <a:gd name="connsiteX2" fmla="*/ 88706 w 2138383"/>
              <a:gd name="connsiteY2" fmla="*/ 1109663 h 2632676"/>
              <a:gd name="connsiteX3" fmla="*/ 88705 w 2138383"/>
              <a:gd name="connsiteY3" fmla="*/ 0 h 2632676"/>
              <a:gd name="connsiteX0" fmla="*/ 0 w 2138383"/>
              <a:gd name="connsiteY0" fmla="*/ 200778 h 2632676"/>
              <a:gd name="connsiteX1" fmla="*/ 2138383 w 2138383"/>
              <a:gd name="connsiteY1" fmla="*/ 2632676 h 2632676"/>
            </a:gdLst>
            <a:ahLst/>
            <a:cxnLst>
              <a:cxn ang="0">
                <a:pos x="connsiteX0" y="connsiteY0"/>
              </a:cxn>
              <a:cxn ang="0">
                <a:pos x="connsiteX1" y="connsiteY1"/>
              </a:cxn>
            </a:cxnLst>
            <a:rect l="l" t="t" r="r" b="b"/>
            <a:pathLst>
              <a:path w="2138383" h="2632676" stroke="0" extrusionOk="0">
                <a:moveTo>
                  <a:pt x="88705" y="0"/>
                </a:moveTo>
                <a:cubicBezTo>
                  <a:pt x="701555" y="0"/>
                  <a:pt x="1198368" y="496813"/>
                  <a:pt x="1198368" y="1109663"/>
                </a:cubicBezTo>
                <a:lnTo>
                  <a:pt x="88706" y="1109663"/>
                </a:lnTo>
                <a:cubicBezTo>
                  <a:pt x="88706" y="739775"/>
                  <a:pt x="88705" y="369888"/>
                  <a:pt x="88705" y="0"/>
                </a:cubicBezTo>
                <a:close/>
              </a:path>
              <a:path w="2138383" h="2632676" fill="none">
                <a:moveTo>
                  <a:pt x="0" y="200778"/>
                </a:moveTo>
                <a:cubicBezTo>
                  <a:pt x="818691" y="402361"/>
                  <a:pt x="1953016" y="1408815"/>
                  <a:pt x="2138383" y="2632676"/>
                </a:cubicBezTo>
              </a:path>
            </a:pathLst>
          </a:custGeom>
          <a:ln w="25400">
            <a:solidFill>
              <a:schemeClr val="bg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Content">
            <a:extLst>
              <a:ext uri="{FF2B5EF4-FFF2-40B4-BE49-F238E27FC236}">
                <a16:creationId xmlns:a16="http://schemas.microsoft.com/office/drawing/2014/main" id="{5B434EA5-0338-F824-8B7C-BC450A8987FE}"/>
              </a:ext>
            </a:extLst>
          </p:cNvPr>
          <p:cNvSpPr txBox="1">
            <a:spLocks/>
          </p:cNvSpPr>
          <p:nvPr/>
        </p:nvSpPr>
        <p:spPr bwMode="gray">
          <a:xfrm>
            <a:off x="1469712" y="3760552"/>
            <a:ext cx="1946252" cy="1973251"/>
          </a:xfrm>
          <a:prstGeom prst="rect">
            <a:avLst/>
          </a:prstGeom>
        </p:spPr>
        <p:txBody>
          <a:bodyPr vert="horz" lIns="360000" tIns="0" rIns="0" bIns="0" rtlCol="0" anchor="ctr"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IN" sz="2800" b="1" dirty="0"/>
              <a:t>Significant Growth</a:t>
            </a:r>
            <a:endParaRPr lang="en-IN" sz="2800" b="1" dirty="0">
              <a:solidFill>
                <a:schemeClr val="accent1">
                  <a:lumMod val="20000"/>
                  <a:lumOff val="80000"/>
                </a:schemeClr>
              </a:solidFill>
            </a:endParaRPr>
          </a:p>
        </p:txBody>
      </p:sp>
      <p:sp>
        <p:nvSpPr>
          <p:cNvPr id="25" name="Content">
            <a:extLst>
              <a:ext uri="{FF2B5EF4-FFF2-40B4-BE49-F238E27FC236}">
                <a16:creationId xmlns:a16="http://schemas.microsoft.com/office/drawing/2014/main" id="{70EEA40D-A811-B2E4-3BD9-D898B8DAAC02}"/>
              </a:ext>
            </a:extLst>
          </p:cNvPr>
          <p:cNvSpPr txBox="1">
            <a:spLocks/>
          </p:cNvSpPr>
          <p:nvPr/>
        </p:nvSpPr>
        <p:spPr bwMode="gray">
          <a:xfrm>
            <a:off x="3908538" y="3295091"/>
            <a:ext cx="2333690" cy="1532394"/>
          </a:xfrm>
          <a:prstGeom prst="rect">
            <a:avLst/>
          </a:prstGeom>
        </p:spPr>
        <p:txBody>
          <a:bodyPr vert="horz" lIns="360000" tIns="0" rIns="0" bIns="0" rtlCol="0" anchor="ctr"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IN" sz="2800" b="1" dirty="0"/>
              <a:t>Enhanced Sustainability</a:t>
            </a:r>
            <a:r>
              <a:rPr lang="en-US" sz="2800" b="1" dirty="0">
                <a:solidFill>
                  <a:schemeClr val="accent1">
                    <a:lumMod val="20000"/>
                    <a:lumOff val="80000"/>
                  </a:schemeClr>
                </a:solidFill>
              </a:rPr>
              <a:t> </a:t>
            </a:r>
            <a:endParaRPr lang="en-IN" sz="2800" b="1" dirty="0">
              <a:solidFill>
                <a:schemeClr val="accent1">
                  <a:lumMod val="20000"/>
                  <a:lumOff val="80000"/>
                </a:schemeClr>
              </a:solidFill>
            </a:endParaRPr>
          </a:p>
        </p:txBody>
      </p:sp>
      <p:sp>
        <p:nvSpPr>
          <p:cNvPr id="31" name="Content">
            <a:extLst>
              <a:ext uri="{FF2B5EF4-FFF2-40B4-BE49-F238E27FC236}">
                <a16:creationId xmlns:a16="http://schemas.microsoft.com/office/drawing/2014/main" id="{0769FF29-741B-FDA8-7AD5-2EE40FC97E31}"/>
              </a:ext>
            </a:extLst>
          </p:cNvPr>
          <p:cNvSpPr txBox="1">
            <a:spLocks/>
          </p:cNvSpPr>
          <p:nvPr/>
        </p:nvSpPr>
        <p:spPr bwMode="gray">
          <a:xfrm>
            <a:off x="6293160" y="2348807"/>
            <a:ext cx="2140476" cy="4124071"/>
          </a:xfrm>
          <a:prstGeom prst="rect">
            <a:avLst/>
          </a:prstGeom>
        </p:spPr>
        <p:txBody>
          <a:bodyPr vert="horz" lIns="360000" tIns="0" rIns="0" bIns="0" rtlCol="0" anchor="ctr"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IN" sz="2800" b="1" dirty="0"/>
              <a:t>Regional Insights</a:t>
            </a:r>
            <a:r>
              <a:rPr lang="en-US" sz="3200" b="1" dirty="0">
                <a:solidFill>
                  <a:schemeClr val="accent1">
                    <a:lumMod val="20000"/>
                    <a:lumOff val="80000"/>
                  </a:schemeClr>
                </a:solidFill>
              </a:rPr>
              <a:t> </a:t>
            </a:r>
            <a:endParaRPr lang="en-IN" sz="3200" b="1" dirty="0">
              <a:solidFill>
                <a:schemeClr val="accent1">
                  <a:lumMod val="20000"/>
                  <a:lumOff val="80000"/>
                </a:schemeClr>
              </a:solidFill>
            </a:endParaRPr>
          </a:p>
        </p:txBody>
      </p:sp>
      <p:sp>
        <p:nvSpPr>
          <p:cNvPr id="32" name="Content">
            <a:extLst>
              <a:ext uri="{FF2B5EF4-FFF2-40B4-BE49-F238E27FC236}">
                <a16:creationId xmlns:a16="http://schemas.microsoft.com/office/drawing/2014/main" id="{1F252A5F-05BE-3EAA-32BD-097874107576}"/>
              </a:ext>
            </a:extLst>
          </p:cNvPr>
          <p:cNvSpPr txBox="1">
            <a:spLocks/>
          </p:cNvSpPr>
          <p:nvPr/>
        </p:nvSpPr>
        <p:spPr bwMode="gray">
          <a:xfrm>
            <a:off x="9220772" y="3509912"/>
            <a:ext cx="2140476" cy="4124071"/>
          </a:xfrm>
          <a:prstGeom prst="rect">
            <a:avLst/>
          </a:prstGeom>
        </p:spPr>
        <p:txBody>
          <a:bodyPr vert="horz" lIns="360000" tIns="0" rIns="0" bIns="0" rtlCol="0" anchor="ctr"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IN" sz="2400" b="1" dirty="0"/>
              <a:t>Data-Driven Decisions</a:t>
            </a:r>
            <a:endParaRPr lang="en-IN" sz="2400" b="1" dirty="0">
              <a:solidFill>
                <a:schemeClr val="accent1">
                  <a:lumMod val="20000"/>
                  <a:lumOff val="80000"/>
                </a:schemeClr>
              </a:solidFill>
            </a:endParaRPr>
          </a:p>
        </p:txBody>
      </p:sp>
    </p:spTree>
    <p:extLst>
      <p:ext uri="{BB962C8B-B14F-4D97-AF65-F5344CB8AC3E}">
        <p14:creationId xmlns:p14="http://schemas.microsoft.com/office/powerpoint/2010/main" val="75139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fill="hold" nodeType="afterEffect">
                                  <p:stCondLst>
                                    <p:cond delay="0"/>
                                  </p:stCondLst>
                                  <p:childTnLst>
                                    <p:animMotion origin="layout" path="M -4.88736E-6 -2.22222E-6 L -4.88736E-6 -0.09097 " pathEditMode="relative" rAng="0" ptsTypes="AA">
                                      <p:cBhvr>
                                        <p:cTn id="6" dur="2000" fill="hold"/>
                                        <p:tgtEl>
                                          <p:spTgt spid="7"/>
                                        </p:tgtEl>
                                        <p:attrNameLst>
                                          <p:attrName>ppt_x</p:attrName>
                                          <p:attrName>ppt_y</p:attrName>
                                        </p:attrNameLst>
                                      </p:cBhvr>
                                      <p:rCtr x="0" y="-4560"/>
                                    </p:animMotion>
                                  </p:childTnLst>
                                </p:cTn>
                              </p:par>
                            </p:childTnLst>
                          </p:cTn>
                        </p:par>
                        <p:par>
                          <p:cTn id="7" fill="hold">
                            <p:stCondLst>
                              <p:cond delay="2000"/>
                            </p:stCondLst>
                            <p:childTnLst>
                              <p:par>
                                <p:cTn id="8" presetID="10" presetClass="entr" presetSubtype="0" fill="hold" grpId="0" nodeType="after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3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50"/>
                                        <p:tgtEl>
                                          <p:spTgt spid="10"/>
                                        </p:tgtEl>
                                      </p:cBhvr>
                                    </p:animEffect>
                                  </p:childTnLst>
                                </p:cTn>
                              </p:par>
                            </p:childTnLst>
                          </p:cTn>
                        </p:par>
                        <p:par>
                          <p:cTn id="15" fill="hold">
                            <p:stCondLst>
                              <p:cond delay="3650"/>
                            </p:stCondLst>
                            <p:childTnLst>
                              <p:par>
                                <p:cTn id="16" presetID="22" presetClass="entr" presetSubtype="4"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par>
                          <p:cTn id="19" fill="hold">
                            <p:stCondLst>
                              <p:cond delay="4150"/>
                            </p:stCondLst>
                            <p:childTnLst>
                              <p:par>
                                <p:cTn id="20" presetID="2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465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50"/>
                                        <p:tgtEl>
                                          <p:spTgt spid="17"/>
                                        </p:tgtEl>
                                      </p:cBhvr>
                                    </p:animEffect>
                                  </p:childTnLst>
                                </p:cTn>
                              </p:par>
                            </p:childTnLst>
                          </p:cTn>
                        </p:par>
                        <p:par>
                          <p:cTn id="27" fill="hold">
                            <p:stCondLst>
                              <p:cond delay="4800"/>
                            </p:stCondLst>
                            <p:childTnLst>
                              <p:par>
                                <p:cTn id="28" presetID="22" presetClass="entr" presetSubtype="4"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par>
                          <p:cTn id="31" fill="hold">
                            <p:stCondLst>
                              <p:cond delay="53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5800"/>
                            </p:stCondLst>
                            <p:childTnLst>
                              <p:par>
                                <p:cTn id="36" presetID="10" presetClass="entr" presetSubtype="0"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50"/>
                                        <p:tgtEl>
                                          <p:spTgt spid="29"/>
                                        </p:tgtEl>
                                      </p:cBhvr>
                                    </p:animEffect>
                                  </p:childTnLst>
                                </p:cTn>
                              </p:par>
                            </p:childTnLst>
                          </p:cTn>
                        </p:par>
                        <p:par>
                          <p:cTn id="39" fill="hold">
                            <p:stCondLst>
                              <p:cond delay="5950"/>
                            </p:stCondLst>
                            <p:childTnLst>
                              <p:par>
                                <p:cTn id="40" presetID="22" presetClass="entr" presetSubtype="4"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500"/>
                                        <p:tgtEl>
                                          <p:spTgt spid="35"/>
                                        </p:tgtEl>
                                      </p:cBhvr>
                                    </p:animEffect>
                                  </p:childTnLst>
                                </p:cTn>
                              </p:par>
                            </p:childTnLst>
                          </p:cTn>
                        </p:par>
                        <p:par>
                          <p:cTn id="43" fill="hold">
                            <p:stCondLst>
                              <p:cond delay="6450"/>
                            </p:stCondLst>
                            <p:childTnLst>
                              <p:par>
                                <p:cTn id="44" presetID="22" presetClass="entr" presetSubtype="8"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wipe(left)">
                                      <p:cBhvr>
                                        <p:cTn id="46" dur="500"/>
                                        <p:tgtEl>
                                          <p:spTgt spid="40"/>
                                        </p:tgtEl>
                                      </p:cBhvr>
                                    </p:animEffect>
                                  </p:childTnLst>
                                </p:cTn>
                              </p:par>
                            </p:childTnLst>
                          </p:cTn>
                        </p:par>
                        <p:par>
                          <p:cTn id="47" fill="hold">
                            <p:stCondLst>
                              <p:cond delay="6950"/>
                            </p:stCondLst>
                            <p:childTnLst>
                              <p:par>
                                <p:cTn id="48" presetID="10" presetClass="entr" presetSubtype="0"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150"/>
                                        <p:tgtEl>
                                          <p:spTgt spid="41"/>
                                        </p:tgtEl>
                                      </p:cBhvr>
                                    </p:animEffect>
                                  </p:childTnLst>
                                </p:cTn>
                              </p:par>
                            </p:childTnLst>
                          </p:cTn>
                        </p:par>
                        <p:par>
                          <p:cTn id="51" fill="hold">
                            <p:stCondLst>
                              <p:cond delay="7100"/>
                            </p:stCondLst>
                            <p:childTnLst>
                              <p:par>
                                <p:cTn id="52" presetID="22" presetClass="entr" presetSubtype="4"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down)">
                                      <p:cBhvr>
                                        <p:cTn id="54" dur="500"/>
                                        <p:tgtEl>
                                          <p:spTgt spid="42"/>
                                        </p:tgtEl>
                                      </p:cBhvr>
                                    </p:animEffect>
                                  </p:childTnLst>
                                </p:cTn>
                              </p:par>
                              <p:par>
                                <p:cTn id="55" presetID="42" presetClass="entr" presetSubtype="0" fill="hold" nodeType="withEffect">
                                  <p:stCondLst>
                                    <p:cond delay="1000"/>
                                  </p:stCondLst>
                                  <p:childTnLst>
                                    <p:set>
                                      <p:cBhvr>
                                        <p:cTn id="56" dur="1" fill="hold">
                                          <p:stCondLst>
                                            <p:cond delay="0"/>
                                          </p:stCondLst>
                                        </p:cTn>
                                        <p:tgtEl>
                                          <p:spTgt spid="2">
                                            <p:txEl>
                                              <p:pRg st="0" end="0"/>
                                            </p:txEl>
                                          </p:spTgt>
                                        </p:tgtEl>
                                        <p:attrNameLst>
                                          <p:attrName>style.visibility</p:attrName>
                                        </p:attrNameLst>
                                      </p:cBhvr>
                                      <p:to>
                                        <p:strVal val="visible"/>
                                      </p:to>
                                    </p:set>
                                    <p:animEffect transition="in" filter="fade">
                                      <p:cBhvr>
                                        <p:cTn id="57" dur="1000"/>
                                        <p:tgtEl>
                                          <p:spTgt spid="2">
                                            <p:txEl>
                                              <p:pRg st="0" end="0"/>
                                            </p:txEl>
                                          </p:spTgt>
                                        </p:tgtEl>
                                      </p:cBhvr>
                                    </p:animEffect>
                                    <p:anim calcmode="lin" valueType="num">
                                      <p:cBhvr>
                                        <p:cTn id="5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10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1000"/>
                                        <p:tgtEl>
                                          <p:spTgt spid="25">
                                            <p:txEl>
                                              <p:pRg st="0" end="0"/>
                                            </p:txEl>
                                          </p:spTgt>
                                        </p:tgtEl>
                                      </p:cBhvr>
                                    </p:animEffect>
                                    <p:anim calcmode="lin" valueType="num">
                                      <p:cBhvr>
                                        <p:cTn id="63"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1000"/>
                                  </p:stCondLst>
                                  <p:childTnLst>
                                    <p:set>
                                      <p:cBhvr>
                                        <p:cTn id="66" dur="1" fill="hold">
                                          <p:stCondLst>
                                            <p:cond delay="0"/>
                                          </p:stCondLst>
                                        </p:cTn>
                                        <p:tgtEl>
                                          <p:spTgt spid="31">
                                            <p:txEl>
                                              <p:pRg st="0" end="0"/>
                                            </p:txEl>
                                          </p:spTgt>
                                        </p:tgtEl>
                                        <p:attrNameLst>
                                          <p:attrName>style.visibility</p:attrName>
                                        </p:attrNameLst>
                                      </p:cBhvr>
                                      <p:to>
                                        <p:strVal val="visible"/>
                                      </p:to>
                                    </p:set>
                                    <p:animEffect transition="in" filter="fade">
                                      <p:cBhvr>
                                        <p:cTn id="67" dur="1000"/>
                                        <p:tgtEl>
                                          <p:spTgt spid="31">
                                            <p:txEl>
                                              <p:pRg st="0" end="0"/>
                                            </p:txEl>
                                          </p:spTgt>
                                        </p:tgtEl>
                                      </p:cBhvr>
                                    </p:animEffect>
                                    <p:anim calcmode="lin" valueType="num">
                                      <p:cBhvr>
                                        <p:cTn id="68"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31">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100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fade">
                                      <p:cBhvr>
                                        <p:cTn id="72" dur="1000"/>
                                        <p:tgtEl>
                                          <p:spTgt spid="32">
                                            <p:txEl>
                                              <p:pRg st="0" end="0"/>
                                            </p:txEl>
                                          </p:spTgt>
                                        </p:tgtEl>
                                      </p:cBhvr>
                                    </p:animEffect>
                                    <p:anim calcmode="lin" valueType="num">
                                      <p:cBhvr>
                                        <p:cTn id="73"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7" grpId="0" animBg="1"/>
      <p:bldP spid="29" grpId="0" animBg="1"/>
      <p:bldP spid="41" grpId="0" animBg="1"/>
      <p:bldP spid="16" grpId="0" animBg="1"/>
      <p:bldP spid="23" grpId="0" animBg="1"/>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a:extLst>
              <a:ext uri="{FF2B5EF4-FFF2-40B4-BE49-F238E27FC236}">
                <a16:creationId xmlns:a16="http://schemas.microsoft.com/office/drawing/2014/main" id="{FEDD32F2-A971-4368-AA0D-613081593B3D}"/>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t="-52" b="-52"/>
          <a:stretch/>
        </p:blipFill>
        <p:spPr bwMode="gray">
          <a:xfrm>
            <a:off x="795" y="-364240"/>
            <a:ext cx="12190413" cy="8120130"/>
          </a:xfrm>
        </p:spPr>
      </p:pic>
      <p:sp>
        <p:nvSpPr>
          <p:cNvPr id="38" name="Layer">
            <a:extLst>
              <a:ext uri="{FF2B5EF4-FFF2-40B4-BE49-F238E27FC236}">
                <a16:creationId xmlns:a16="http://schemas.microsoft.com/office/drawing/2014/main" id="{649B42CC-5027-45EC-951E-9BF741F9DA2F}"/>
              </a:ext>
            </a:extLst>
          </p:cNvPr>
          <p:cNvSpPr>
            <a:spLocks noChangeAspect="1"/>
          </p:cNvSpPr>
          <p:nvPr/>
        </p:nvSpPr>
        <p:spPr bwMode="gray">
          <a:xfrm>
            <a:off x="-179612" y="12249"/>
            <a:ext cx="12190412" cy="6858000"/>
          </a:xfrm>
          <a:prstGeom prst="rect">
            <a:avLst/>
          </a:prstGeom>
          <a:gradFill flip="none" rotWithShape="1">
            <a:gsLst>
              <a:gs pos="0">
                <a:schemeClr val="accent1">
                  <a:lumMod val="50000"/>
                  <a:alpha val="30000"/>
                </a:schemeClr>
              </a:gs>
              <a:gs pos="100000">
                <a:schemeClr val="tx1">
                  <a:alpha val="2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30" name="Titel">
            <a:extLst>
              <a:ext uri="{FF2B5EF4-FFF2-40B4-BE49-F238E27FC236}">
                <a16:creationId xmlns:a16="http://schemas.microsoft.com/office/drawing/2014/main" id="{45949BD5-47B0-47D5-BC4D-553F2DDD5A85}"/>
              </a:ext>
            </a:extLst>
          </p:cNvPr>
          <p:cNvSpPr>
            <a:spLocks noGrp="1"/>
          </p:cNvSpPr>
          <p:nvPr>
            <p:ph type="title"/>
          </p:nvPr>
        </p:nvSpPr>
        <p:spPr bwMode="gray">
          <a:xfrm>
            <a:off x="540794" y="432000"/>
            <a:ext cx="11109600" cy="1080000"/>
          </a:xfrm>
        </p:spPr>
        <p:txBody>
          <a:bodyPr/>
          <a:lstStyle/>
          <a:p>
            <a:r>
              <a:rPr lang="en-US" sz="4400" b="1" i="1" dirty="0">
                <a:solidFill>
                  <a:schemeClr val="accent1">
                    <a:lumMod val="40000"/>
                    <a:lumOff val="60000"/>
                  </a:schemeClr>
                </a:solidFill>
              </a:rPr>
              <a:t>Bibliography</a:t>
            </a:r>
          </a:p>
        </p:txBody>
      </p:sp>
      <p:sp>
        <p:nvSpPr>
          <p:cNvPr id="17" name="Form 1">
            <a:extLst>
              <a:ext uri="{FF2B5EF4-FFF2-40B4-BE49-F238E27FC236}">
                <a16:creationId xmlns:a16="http://schemas.microsoft.com/office/drawing/2014/main" id="{8C5EB40B-1F11-4CB1-A5CE-33E9594E1F43}"/>
              </a:ext>
            </a:extLst>
          </p:cNvPr>
          <p:cNvSpPr>
            <a:spLocks noChangeAspect="1"/>
          </p:cNvSpPr>
          <p:nvPr/>
        </p:nvSpPr>
        <p:spPr bwMode="gray">
          <a:xfrm>
            <a:off x="1801994" y="3831000"/>
            <a:ext cx="360000" cy="360000"/>
          </a:xfrm>
          <a:prstGeom prst="ellipse">
            <a:avLst/>
          </a:prstGeom>
          <a:no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6" name="Form 2">
            <a:extLst>
              <a:ext uri="{FF2B5EF4-FFF2-40B4-BE49-F238E27FC236}">
                <a16:creationId xmlns:a16="http://schemas.microsoft.com/office/drawing/2014/main" id="{BCB9C13E-E9D6-4847-B26B-7E5A631C9174}"/>
              </a:ext>
            </a:extLst>
          </p:cNvPr>
          <p:cNvSpPr>
            <a:spLocks noChangeAspect="1"/>
          </p:cNvSpPr>
          <p:nvPr/>
        </p:nvSpPr>
        <p:spPr bwMode="gray">
          <a:xfrm>
            <a:off x="3352594" y="4191000"/>
            <a:ext cx="360000" cy="360000"/>
          </a:xfrm>
          <a:prstGeom prst="ellipse">
            <a:avLst/>
          </a:prstGeom>
          <a:no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31" name="Form 3">
            <a:extLst>
              <a:ext uri="{FF2B5EF4-FFF2-40B4-BE49-F238E27FC236}">
                <a16:creationId xmlns:a16="http://schemas.microsoft.com/office/drawing/2014/main" id="{CB715576-419B-4326-9FDE-08538EDA6305}"/>
              </a:ext>
            </a:extLst>
          </p:cNvPr>
          <p:cNvSpPr>
            <a:spLocks noChangeAspect="1"/>
          </p:cNvSpPr>
          <p:nvPr/>
        </p:nvSpPr>
        <p:spPr bwMode="gray">
          <a:xfrm>
            <a:off x="5915594" y="2849200"/>
            <a:ext cx="360000" cy="360000"/>
          </a:xfrm>
          <a:prstGeom prst="ellipse">
            <a:avLst/>
          </a:prstGeom>
          <a:no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1" name="Form 4">
            <a:extLst>
              <a:ext uri="{FF2B5EF4-FFF2-40B4-BE49-F238E27FC236}">
                <a16:creationId xmlns:a16="http://schemas.microsoft.com/office/drawing/2014/main" id="{08BD58EE-BA07-499C-92D2-9A055017BFD5}"/>
              </a:ext>
            </a:extLst>
          </p:cNvPr>
          <p:cNvSpPr>
            <a:spLocks noChangeAspect="1"/>
          </p:cNvSpPr>
          <p:nvPr/>
        </p:nvSpPr>
        <p:spPr bwMode="gray">
          <a:xfrm>
            <a:off x="7176794" y="4008800"/>
            <a:ext cx="360000" cy="360000"/>
          </a:xfrm>
          <a:prstGeom prst="ellipse">
            <a:avLst/>
          </a:prstGeom>
          <a:no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4" name="Content 1">
            <a:extLst>
              <a:ext uri="{FF2B5EF4-FFF2-40B4-BE49-F238E27FC236}">
                <a16:creationId xmlns:a16="http://schemas.microsoft.com/office/drawing/2014/main" id="{9247918E-5502-4EE2-B384-7CC3E5D9D258}"/>
              </a:ext>
            </a:extLst>
          </p:cNvPr>
          <p:cNvSpPr/>
          <p:nvPr/>
        </p:nvSpPr>
        <p:spPr bwMode="gray">
          <a:xfrm>
            <a:off x="900794" y="2391000"/>
            <a:ext cx="2160000" cy="1440000"/>
          </a:xfrm>
          <a:prstGeom prst="rect">
            <a:avLst/>
          </a:prstGeom>
        </p:spPr>
        <p:txBody>
          <a:bodyPr wrap="square" lIns="0" tIns="0" rIns="0" bIns="144000" anchor="b" anchorCtr="0">
            <a:noAutofit/>
          </a:bodyPr>
          <a:lstStyle/>
          <a:p>
            <a:pPr algn="ctr">
              <a:lnSpc>
                <a:spcPct val="90000"/>
              </a:lnSpc>
              <a:spcAft>
                <a:spcPts val="1000"/>
              </a:spcAft>
            </a:pPr>
            <a:r>
              <a:rPr lang="en-US" sz="2800" b="1" dirty="0">
                <a:solidFill>
                  <a:schemeClr val="accent1"/>
                </a:solidFill>
                <a:latin typeface="+mj-lt"/>
              </a:rPr>
              <a:t>KAGGLE</a:t>
            </a:r>
          </a:p>
          <a:p>
            <a:pPr algn="ctr">
              <a:lnSpc>
                <a:spcPct val="90000"/>
              </a:lnSpc>
              <a:spcAft>
                <a:spcPts val="1000"/>
              </a:spcAft>
            </a:pPr>
            <a:r>
              <a:rPr lang="en-US" sz="2400" dirty="0">
                <a:solidFill>
                  <a:schemeClr val="accent1">
                    <a:lumMod val="20000"/>
                    <a:lumOff val="80000"/>
                  </a:schemeClr>
                </a:solidFill>
              </a:rPr>
              <a:t>DATASET</a:t>
            </a:r>
          </a:p>
        </p:txBody>
      </p:sp>
      <p:sp>
        <p:nvSpPr>
          <p:cNvPr id="27" name="Content 2">
            <a:extLst>
              <a:ext uri="{FF2B5EF4-FFF2-40B4-BE49-F238E27FC236}">
                <a16:creationId xmlns:a16="http://schemas.microsoft.com/office/drawing/2014/main" id="{6AC6F806-D787-4B36-A39D-5F68B4FE2C6F}"/>
              </a:ext>
            </a:extLst>
          </p:cNvPr>
          <p:cNvSpPr/>
          <p:nvPr/>
        </p:nvSpPr>
        <p:spPr bwMode="gray">
          <a:xfrm>
            <a:off x="2466098" y="4439650"/>
            <a:ext cx="2160000" cy="1440000"/>
          </a:xfrm>
          <a:prstGeom prst="rect">
            <a:avLst/>
          </a:prstGeom>
        </p:spPr>
        <p:txBody>
          <a:bodyPr wrap="square" lIns="0" tIns="144000" rIns="0" bIns="0" anchor="t" anchorCtr="0">
            <a:noAutofit/>
          </a:bodyPr>
          <a:lstStyle/>
          <a:p>
            <a:pPr algn="ctr">
              <a:lnSpc>
                <a:spcPct val="90000"/>
              </a:lnSpc>
              <a:spcAft>
                <a:spcPts val="1000"/>
              </a:spcAft>
            </a:pPr>
            <a:r>
              <a:rPr lang="en-US" sz="2800" b="1" dirty="0">
                <a:solidFill>
                  <a:schemeClr val="accent6"/>
                </a:solidFill>
                <a:latin typeface="+mj-lt"/>
              </a:rPr>
              <a:t>BOOKS</a:t>
            </a:r>
          </a:p>
          <a:p>
            <a:pPr algn="ctr">
              <a:lnSpc>
                <a:spcPct val="90000"/>
              </a:lnSpc>
              <a:spcAft>
                <a:spcPts val="1000"/>
              </a:spcAft>
            </a:pPr>
            <a:endParaRPr lang="en-US" sz="2800" dirty="0">
              <a:solidFill>
                <a:schemeClr val="accent1">
                  <a:lumMod val="20000"/>
                  <a:lumOff val="80000"/>
                </a:schemeClr>
              </a:solidFill>
            </a:endParaRPr>
          </a:p>
        </p:txBody>
      </p:sp>
      <p:sp>
        <p:nvSpPr>
          <p:cNvPr id="33" name="Content 3">
            <a:extLst>
              <a:ext uri="{FF2B5EF4-FFF2-40B4-BE49-F238E27FC236}">
                <a16:creationId xmlns:a16="http://schemas.microsoft.com/office/drawing/2014/main" id="{0A362718-0491-488E-9A0A-A6E9C6D6B474}"/>
              </a:ext>
            </a:extLst>
          </p:cNvPr>
          <p:cNvSpPr/>
          <p:nvPr/>
        </p:nvSpPr>
        <p:spPr bwMode="gray">
          <a:xfrm>
            <a:off x="5016794" y="1409200"/>
            <a:ext cx="2160000" cy="1440000"/>
          </a:xfrm>
          <a:prstGeom prst="rect">
            <a:avLst/>
          </a:prstGeom>
        </p:spPr>
        <p:txBody>
          <a:bodyPr wrap="square" lIns="0" tIns="0" rIns="0" bIns="144000" anchor="b" anchorCtr="0">
            <a:noAutofit/>
          </a:bodyPr>
          <a:lstStyle/>
          <a:p>
            <a:pPr algn="ctr">
              <a:lnSpc>
                <a:spcPct val="90000"/>
              </a:lnSpc>
              <a:spcAft>
                <a:spcPts val="1000"/>
              </a:spcAft>
            </a:pPr>
            <a:r>
              <a:rPr lang="en-US" sz="2800" b="1" dirty="0">
                <a:solidFill>
                  <a:schemeClr val="accent1"/>
                </a:solidFill>
                <a:latin typeface="+mj-lt"/>
              </a:rPr>
              <a:t>PROFFESOR</a:t>
            </a:r>
          </a:p>
          <a:p>
            <a:pPr algn="ctr">
              <a:lnSpc>
                <a:spcPct val="90000"/>
              </a:lnSpc>
              <a:spcAft>
                <a:spcPts val="1000"/>
              </a:spcAft>
            </a:pPr>
            <a:r>
              <a:rPr lang="en-US" sz="2800" dirty="0">
                <a:solidFill>
                  <a:schemeClr val="accent1">
                    <a:lumMod val="20000"/>
                    <a:lumOff val="80000"/>
                  </a:schemeClr>
                </a:solidFill>
              </a:rPr>
              <a:t>DATA SCIENCE</a:t>
            </a:r>
          </a:p>
        </p:txBody>
      </p:sp>
      <p:cxnSp>
        <p:nvCxnSpPr>
          <p:cNvPr id="25" name="Line 1">
            <a:extLst>
              <a:ext uri="{FF2B5EF4-FFF2-40B4-BE49-F238E27FC236}">
                <a16:creationId xmlns:a16="http://schemas.microsoft.com/office/drawing/2014/main" id="{949B5D74-238F-4F69-ADDF-3E1AD6943BD7}"/>
              </a:ext>
            </a:extLst>
          </p:cNvPr>
          <p:cNvCxnSpPr>
            <a:cxnSpLocks/>
          </p:cNvCxnSpPr>
          <p:nvPr/>
        </p:nvCxnSpPr>
        <p:spPr bwMode="gray">
          <a:xfrm>
            <a:off x="1981994" y="4013200"/>
            <a:ext cx="1549400" cy="355600"/>
          </a:xfrm>
          <a:prstGeom prst="line">
            <a:avLst/>
          </a:prstGeom>
          <a:ln w="19050">
            <a:solidFill>
              <a:schemeClr val="accent1">
                <a:lumMod val="40000"/>
                <a:lumOff val="6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8" name="Line 2">
            <a:extLst>
              <a:ext uri="{FF2B5EF4-FFF2-40B4-BE49-F238E27FC236}">
                <a16:creationId xmlns:a16="http://schemas.microsoft.com/office/drawing/2014/main" id="{8C2052B4-7BFF-43B2-AA92-BAC0F8B6318E}"/>
              </a:ext>
            </a:extLst>
          </p:cNvPr>
          <p:cNvCxnSpPr>
            <a:cxnSpLocks/>
          </p:cNvCxnSpPr>
          <p:nvPr/>
        </p:nvCxnSpPr>
        <p:spPr bwMode="gray">
          <a:xfrm flipH="1">
            <a:off x="3529807" y="3022850"/>
            <a:ext cx="2565400" cy="1345950"/>
          </a:xfrm>
          <a:prstGeom prst="line">
            <a:avLst/>
          </a:prstGeom>
          <a:ln w="19050">
            <a:solidFill>
              <a:schemeClr val="accent1">
                <a:lumMod val="40000"/>
                <a:lumOff val="6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39" name="Line 3">
            <a:extLst>
              <a:ext uri="{FF2B5EF4-FFF2-40B4-BE49-F238E27FC236}">
                <a16:creationId xmlns:a16="http://schemas.microsoft.com/office/drawing/2014/main" id="{6163F617-C700-4BC9-BC45-B55808516590}"/>
              </a:ext>
            </a:extLst>
          </p:cNvPr>
          <p:cNvCxnSpPr>
            <a:cxnSpLocks/>
          </p:cNvCxnSpPr>
          <p:nvPr/>
        </p:nvCxnSpPr>
        <p:spPr bwMode="gray">
          <a:xfrm>
            <a:off x="6096794" y="3022850"/>
            <a:ext cx="1260000" cy="1168150"/>
          </a:xfrm>
          <a:prstGeom prst="line">
            <a:avLst/>
          </a:prstGeom>
          <a:ln w="19050">
            <a:solidFill>
              <a:schemeClr val="accent1">
                <a:lumMod val="40000"/>
                <a:lumOff val="6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2" name="Content 3">
            <a:extLst>
              <a:ext uri="{FF2B5EF4-FFF2-40B4-BE49-F238E27FC236}">
                <a16:creationId xmlns:a16="http://schemas.microsoft.com/office/drawing/2014/main" id="{9992A7C4-F78C-48D7-AAE8-3DD10D5BCF3B}"/>
              </a:ext>
            </a:extLst>
          </p:cNvPr>
          <p:cNvSpPr/>
          <p:nvPr/>
        </p:nvSpPr>
        <p:spPr bwMode="gray">
          <a:xfrm>
            <a:off x="6276794" y="4370250"/>
            <a:ext cx="2420131" cy="1440000"/>
          </a:xfrm>
          <a:prstGeom prst="rect">
            <a:avLst/>
          </a:prstGeom>
        </p:spPr>
        <p:txBody>
          <a:bodyPr wrap="square" lIns="0" tIns="144000" rIns="0" bIns="0" anchor="t" anchorCtr="0">
            <a:noAutofit/>
          </a:bodyPr>
          <a:lstStyle/>
          <a:p>
            <a:pPr algn="ctr">
              <a:lnSpc>
                <a:spcPct val="90000"/>
              </a:lnSpc>
              <a:spcAft>
                <a:spcPts val="1000"/>
              </a:spcAft>
            </a:pPr>
            <a:r>
              <a:rPr lang="en-US" sz="2800" b="1" dirty="0">
                <a:solidFill>
                  <a:schemeClr val="accent6"/>
                </a:solidFill>
                <a:latin typeface="+mj-lt"/>
              </a:rPr>
              <a:t>GOOGLE COLAB</a:t>
            </a:r>
          </a:p>
          <a:p>
            <a:pPr algn="ctr">
              <a:lnSpc>
                <a:spcPct val="90000"/>
              </a:lnSpc>
              <a:spcAft>
                <a:spcPts val="1000"/>
              </a:spcAft>
            </a:pPr>
            <a:r>
              <a:rPr lang="en-US" sz="2800" dirty="0">
                <a:solidFill>
                  <a:schemeClr val="accent1">
                    <a:lumMod val="20000"/>
                    <a:lumOff val="80000"/>
                  </a:schemeClr>
                </a:solidFill>
              </a:rPr>
              <a:t>EDA</a:t>
            </a:r>
          </a:p>
        </p:txBody>
      </p:sp>
      <p:cxnSp>
        <p:nvCxnSpPr>
          <p:cNvPr id="43" name="Line 3">
            <a:extLst>
              <a:ext uri="{FF2B5EF4-FFF2-40B4-BE49-F238E27FC236}">
                <a16:creationId xmlns:a16="http://schemas.microsoft.com/office/drawing/2014/main" id="{126D1AC6-9829-459B-82C4-18D3B569AC54}"/>
              </a:ext>
            </a:extLst>
          </p:cNvPr>
          <p:cNvCxnSpPr>
            <a:cxnSpLocks/>
          </p:cNvCxnSpPr>
          <p:nvPr/>
        </p:nvCxnSpPr>
        <p:spPr bwMode="gray">
          <a:xfrm flipH="1">
            <a:off x="7356795" y="3062184"/>
            <a:ext cx="2133997" cy="1134416"/>
          </a:xfrm>
          <a:prstGeom prst="line">
            <a:avLst/>
          </a:prstGeom>
          <a:ln w="19050">
            <a:solidFill>
              <a:schemeClr val="accent1">
                <a:lumMod val="40000"/>
                <a:lumOff val="6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46" name="Form 2">
            <a:extLst>
              <a:ext uri="{FF2B5EF4-FFF2-40B4-BE49-F238E27FC236}">
                <a16:creationId xmlns:a16="http://schemas.microsoft.com/office/drawing/2014/main" id="{E99A2C15-523F-495A-80D0-721643DB8FEF}"/>
              </a:ext>
            </a:extLst>
          </p:cNvPr>
          <p:cNvSpPr>
            <a:spLocks noChangeAspect="1"/>
          </p:cNvSpPr>
          <p:nvPr/>
        </p:nvSpPr>
        <p:spPr bwMode="gray">
          <a:xfrm>
            <a:off x="9310791" y="2882184"/>
            <a:ext cx="360000" cy="360000"/>
          </a:xfrm>
          <a:prstGeom prst="ellipse">
            <a:avLst/>
          </a:prstGeom>
          <a:no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47" name="Content 2">
            <a:extLst>
              <a:ext uri="{FF2B5EF4-FFF2-40B4-BE49-F238E27FC236}">
                <a16:creationId xmlns:a16="http://schemas.microsoft.com/office/drawing/2014/main" id="{E08A3E7C-2799-4DBC-875F-34EF1298B6E8}"/>
              </a:ext>
            </a:extLst>
          </p:cNvPr>
          <p:cNvSpPr/>
          <p:nvPr/>
        </p:nvSpPr>
        <p:spPr bwMode="gray">
          <a:xfrm>
            <a:off x="8410791" y="1442184"/>
            <a:ext cx="2590795" cy="1440000"/>
          </a:xfrm>
          <a:prstGeom prst="rect">
            <a:avLst/>
          </a:prstGeom>
        </p:spPr>
        <p:txBody>
          <a:bodyPr wrap="square" lIns="0" tIns="0" rIns="0" bIns="144000" anchor="b" anchorCtr="0">
            <a:noAutofit/>
          </a:bodyPr>
          <a:lstStyle/>
          <a:p>
            <a:pPr algn="ctr">
              <a:lnSpc>
                <a:spcPct val="90000"/>
              </a:lnSpc>
              <a:spcAft>
                <a:spcPts val="1000"/>
              </a:spcAft>
            </a:pPr>
            <a:r>
              <a:rPr lang="en-US" sz="2800" b="1" dirty="0">
                <a:solidFill>
                  <a:schemeClr val="accent1"/>
                </a:solidFill>
                <a:latin typeface="+mj-lt"/>
              </a:rPr>
              <a:t>POWER BI</a:t>
            </a:r>
          </a:p>
          <a:p>
            <a:pPr algn="ctr">
              <a:lnSpc>
                <a:spcPct val="90000"/>
              </a:lnSpc>
              <a:spcAft>
                <a:spcPts val="1000"/>
              </a:spcAft>
            </a:pPr>
            <a:r>
              <a:rPr lang="en-US" sz="2800" dirty="0">
                <a:solidFill>
                  <a:schemeClr val="accent1">
                    <a:lumMod val="20000"/>
                    <a:lumOff val="80000"/>
                  </a:schemeClr>
                </a:solidFill>
              </a:rPr>
              <a:t>GRAPHS/CHARTS</a:t>
            </a:r>
          </a:p>
        </p:txBody>
      </p:sp>
    </p:spTree>
    <p:extLst>
      <p:ext uri="{BB962C8B-B14F-4D97-AF65-F5344CB8AC3E}">
        <p14:creationId xmlns:p14="http://schemas.microsoft.com/office/powerpoint/2010/main" val="226411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88736E-6 1.11111E-6 L -4.88736E-6 -0.12338 " pathEditMode="relative" rAng="0" ptsTypes="AA">
                                      <p:cBhvr>
                                        <p:cTn id="6" dur="2000" fill="hold"/>
                                        <p:tgtEl>
                                          <p:spTgt spid="21"/>
                                        </p:tgtEl>
                                        <p:attrNameLst>
                                          <p:attrName>ppt_x</p:attrName>
                                          <p:attrName>ppt_y</p:attrName>
                                        </p:attrNameLst>
                                      </p:cBhvr>
                                      <p:rCtr x="0" y="-6181"/>
                                    </p:animMotion>
                                  </p:childTnLst>
                                </p:cTn>
                              </p:par>
                              <p:par>
                                <p:cTn id="7" presetID="10"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animEffect transition="in" filter="fade">
                                      <p:cBhvr>
                                        <p:cTn id="9" dur="500"/>
                                        <p:tgtEl>
                                          <p:spTgt spid="30"/>
                                        </p:tgtEl>
                                      </p:cBhvr>
                                    </p:animEffect>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3000"/>
                            </p:stCondLst>
                            <p:childTnLst>
                              <p:par>
                                <p:cTn id="19" presetID="22" presetClass="entr" presetSubtype="8"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par>
                          <p:cTn id="30" fill="hold">
                            <p:stCondLst>
                              <p:cond delay="4500"/>
                            </p:stCondLst>
                            <p:childTnLst>
                              <p:par>
                                <p:cTn id="31" presetID="22" presetClass="entr" presetSubtype="8"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par>
                          <p:cTn id="34" fill="hold">
                            <p:stCondLst>
                              <p:cond delay="50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par>
                          <p:cTn id="38" fill="hold">
                            <p:stCondLst>
                              <p:cond delay="5500"/>
                            </p:stCondLst>
                            <p:childTnLst>
                              <p:par>
                                <p:cTn id="39" presetID="10" presetClass="entr" presetSubtype="0"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par>
                          <p:cTn id="42" fill="hold">
                            <p:stCondLst>
                              <p:cond delay="6000"/>
                            </p:stCondLst>
                            <p:childTnLst>
                              <p:par>
                                <p:cTn id="43" presetID="22" presetClass="entr" presetSubtype="8"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left)">
                                      <p:cBhvr>
                                        <p:cTn id="45" dur="500"/>
                                        <p:tgtEl>
                                          <p:spTgt spid="39"/>
                                        </p:tgtEl>
                                      </p:cBhvr>
                                    </p:animEffect>
                                  </p:childTnLst>
                                </p:cTn>
                              </p:par>
                            </p:childTnLst>
                          </p:cTn>
                        </p:par>
                        <p:par>
                          <p:cTn id="46" fill="hold">
                            <p:stCondLst>
                              <p:cond delay="6500"/>
                            </p:stCondLst>
                            <p:childTnLst>
                              <p:par>
                                <p:cTn id="47" presetID="10" presetClass="entr" presetSubtype="0"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par>
                          <p:cTn id="50" fill="hold">
                            <p:stCondLst>
                              <p:cond delay="7000"/>
                            </p:stCondLst>
                            <p:childTnLst>
                              <p:par>
                                <p:cTn id="51" presetID="10" presetClass="entr" presetSubtype="0"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7500"/>
                            </p:stCondLst>
                            <p:childTnLst>
                              <p:par>
                                <p:cTn id="55" presetID="22" presetClass="entr" presetSubtype="8" fill="hold"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p:stCondLst>
                              <p:cond delay="80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8500"/>
                            </p:stCondLst>
                            <p:childTnLst>
                              <p:par>
                                <p:cTn id="63" presetID="10" presetClass="entr" presetSubtype="0"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7" grpId="0" animBg="1"/>
      <p:bldP spid="26" grpId="0" animBg="1"/>
      <p:bldP spid="31" grpId="0" animBg="1"/>
      <p:bldP spid="41" grpId="0" animBg="1"/>
      <p:bldP spid="24" grpId="0"/>
      <p:bldP spid="27" grpId="0"/>
      <p:bldP spid="33" grpId="0"/>
      <p:bldP spid="42" grpId="0"/>
      <p:bldP spid="46" grpId="0" animBg="1"/>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94E19-3F39-AEF7-6D36-239BB77E6F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FDC5F1C-064F-01BC-C05F-702698232317}"/>
              </a:ext>
            </a:extLst>
          </p:cNvPr>
          <p:cNvSpPr>
            <a:spLocks noGrp="1"/>
          </p:cNvSpPr>
          <p:nvPr>
            <p:ph type="title"/>
          </p:nvPr>
        </p:nvSpPr>
        <p:spPr>
          <a:xfrm>
            <a:off x="6496334" y="3429000"/>
            <a:ext cx="5116775" cy="913259"/>
          </a:xfrm>
        </p:spPr>
        <p:txBody>
          <a:bodyPr/>
          <a:lstStyle/>
          <a:p>
            <a:r>
              <a:rPr lang="en-US" dirty="0"/>
              <a:t>-Mahatma Gandhi</a:t>
            </a:r>
          </a:p>
        </p:txBody>
      </p:sp>
      <p:sp>
        <p:nvSpPr>
          <p:cNvPr id="2" name="TextBox 1">
            <a:extLst>
              <a:ext uri="{FF2B5EF4-FFF2-40B4-BE49-F238E27FC236}">
                <a16:creationId xmlns:a16="http://schemas.microsoft.com/office/drawing/2014/main" id="{6DEE09CF-F947-8CDC-8DB1-6411120C2379}"/>
              </a:ext>
            </a:extLst>
          </p:cNvPr>
          <p:cNvSpPr txBox="1"/>
          <p:nvPr/>
        </p:nvSpPr>
        <p:spPr>
          <a:xfrm>
            <a:off x="4508311" y="1323834"/>
            <a:ext cx="7683689" cy="1569660"/>
          </a:xfrm>
          <a:prstGeom prst="rect">
            <a:avLst/>
          </a:prstGeom>
          <a:noFill/>
        </p:spPr>
        <p:txBody>
          <a:bodyPr wrap="square" rtlCol="0">
            <a:spAutoFit/>
          </a:bodyPr>
          <a:lstStyle/>
          <a:p>
            <a:pPr algn="l"/>
            <a:r>
              <a:rPr lang="en-US" sz="3200" b="1" i="0" dirty="0">
                <a:solidFill>
                  <a:srgbClr val="111111"/>
                </a:solidFill>
                <a:effectLst/>
                <a:latin typeface="Times New Roman" panose="02020603050405020304" pitchFamily="18" charset="0"/>
                <a:cs typeface="Times New Roman" panose="02020603050405020304" pitchFamily="18" charset="0"/>
              </a:rPr>
              <a:t>We Do Not Inherit the Earth from Our Ancestors; We Borrow It from Our Children.</a:t>
            </a:r>
          </a:p>
        </p:txBody>
      </p:sp>
      <p:pic>
        <p:nvPicPr>
          <p:cNvPr id="6" name="Picture 5">
            <a:extLst>
              <a:ext uri="{FF2B5EF4-FFF2-40B4-BE49-F238E27FC236}">
                <a16:creationId xmlns:a16="http://schemas.microsoft.com/office/drawing/2014/main" id="{49388366-68AC-4305-5BF2-FACABEADBC35}"/>
              </a:ext>
            </a:extLst>
          </p:cNvPr>
          <p:cNvPicPr>
            <a:picLocks noChangeAspect="1"/>
          </p:cNvPicPr>
          <p:nvPr/>
        </p:nvPicPr>
        <p:blipFill>
          <a:blip r:embed="rId3"/>
          <a:stretch>
            <a:fillRect/>
          </a:stretch>
        </p:blipFill>
        <p:spPr>
          <a:xfrm>
            <a:off x="402941" y="411853"/>
            <a:ext cx="3981450" cy="5686425"/>
          </a:xfrm>
          <a:prstGeom prst="rect">
            <a:avLst/>
          </a:prstGeom>
        </p:spPr>
      </p:pic>
    </p:spTree>
    <p:extLst>
      <p:ext uri="{BB962C8B-B14F-4D97-AF65-F5344CB8AC3E}">
        <p14:creationId xmlns:p14="http://schemas.microsoft.com/office/powerpoint/2010/main" val="3099920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1182544"/>
            <a:ext cx="7834745" cy="1325563"/>
          </a:xfrm>
        </p:spPr>
        <p:txBody>
          <a:bodyPr/>
          <a:lstStyle/>
          <a:p>
            <a:r>
              <a:rPr lang="en-US" dirty="0"/>
              <a:t>Project Description</a:t>
            </a: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2590800"/>
            <a:ext cx="9012382" cy="3586163"/>
          </a:xfrm>
        </p:spPr>
        <p:txBody>
          <a:bodyPr>
            <a:normAutofit fontScale="92500" lnSpcReduction="20000"/>
          </a:bodyPr>
          <a:lstStyle/>
          <a:p>
            <a:pPr algn="l">
              <a:buFont typeface="Arial" panose="020B0604020202020204" pitchFamily="34" charset="0"/>
              <a:buChar char="•"/>
            </a:pPr>
            <a:r>
              <a:rPr lang="en-US" b="0" i="0" dirty="0">
                <a:solidFill>
                  <a:srgbClr val="0070C0"/>
                </a:solidFill>
                <a:effectLst/>
                <a:latin typeface="ui-sans-serif"/>
              </a:rPr>
              <a:t>Conducted </a:t>
            </a:r>
            <a:r>
              <a:rPr lang="en-US" b="1" i="0" dirty="0">
                <a:solidFill>
                  <a:srgbClr val="0070C0"/>
                </a:solidFill>
                <a:effectLst/>
                <a:latin typeface="ui-sans-serif"/>
              </a:rPr>
              <a:t>in-depth analysis</a:t>
            </a:r>
            <a:r>
              <a:rPr lang="en-US" b="0" i="0" dirty="0">
                <a:solidFill>
                  <a:srgbClr val="0070C0"/>
                </a:solidFill>
                <a:effectLst/>
                <a:latin typeface="ui-sans-serif"/>
              </a:rPr>
              <a:t> of renewable energy using </a:t>
            </a:r>
            <a:r>
              <a:rPr lang="en-US" b="1" i="0" dirty="0">
                <a:solidFill>
                  <a:srgbClr val="0070C0"/>
                </a:solidFill>
                <a:effectLst/>
                <a:latin typeface="ui-sans-serif"/>
              </a:rPr>
              <a:t>EDA and Power BI</a:t>
            </a:r>
            <a:r>
              <a:rPr lang="en-US" b="0" i="0" dirty="0">
                <a:solidFill>
                  <a:srgbClr val="0070C0"/>
                </a:solidFill>
                <a:effectLst/>
                <a:latin typeface="ui-sans-serif"/>
              </a:rPr>
              <a:t>, providing valuable insights into the sector's evolution, significance, and future potential.</a:t>
            </a:r>
          </a:p>
          <a:p>
            <a:pPr algn="l">
              <a:buFont typeface="Arial" panose="020B0604020202020204" pitchFamily="34" charset="0"/>
              <a:buChar char="•"/>
            </a:pPr>
            <a:r>
              <a:rPr lang="en-US" b="0" i="0" dirty="0">
                <a:solidFill>
                  <a:srgbClr val="002060"/>
                </a:solidFill>
                <a:effectLst/>
                <a:latin typeface="ui-sans-serif"/>
              </a:rPr>
              <a:t>Explored </a:t>
            </a:r>
            <a:r>
              <a:rPr lang="en-US" b="1" i="0" dirty="0">
                <a:solidFill>
                  <a:srgbClr val="002060"/>
                </a:solidFill>
                <a:effectLst/>
                <a:latin typeface="ui-sans-serif"/>
              </a:rPr>
              <a:t>historical growth</a:t>
            </a:r>
            <a:r>
              <a:rPr lang="en-US" b="0" i="0" dirty="0">
                <a:solidFill>
                  <a:srgbClr val="002060"/>
                </a:solidFill>
                <a:effectLst/>
                <a:latin typeface="ui-sans-serif"/>
              </a:rPr>
              <a:t>, different modes of renewable energy such as </a:t>
            </a:r>
            <a:r>
              <a:rPr lang="en-US" b="1" i="0" dirty="0">
                <a:solidFill>
                  <a:srgbClr val="002060"/>
                </a:solidFill>
                <a:effectLst/>
                <a:latin typeface="ui-sans-serif"/>
              </a:rPr>
              <a:t>solar, wind, hydro, and biomass</a:t>
            </a:r>
            <a:r>
              <a:rPr lang="en-US" b="0" i="0" dirty="0">
                <a:solidFill>
                  <a:srgbClr val="002060"/>
                </a:solidFill>
                <a:effectLst/>
                <a:latin typeface="ui-sans-serif"/>
              </a:rPr>
              <a:t>, and analyzed their role in reducing fossil fuel dependency</a:t>
            </a:r>
            <a:r>
              <a:rPr lang="en-US" b="0" i="0" dirty="0">
                <a:solidFill>
                  <a:srgbClr val="ECECEC"/>
                </a:solidFill>
                <a:effectLst/>
                <a:latin typeface="ui-sans-serif"/>
              </a:rPr>
              <a:t>.</a:t>
            </a:r>
          </a:p>
          <a:p>
            <a:pPr algn="l">
              <a:buFont typeface="Arial" panose="020B0604020202020204" pitchFamily="34" charset="0"/>
              <a:buChar char="•"/>
            </a:pPr>
            <a:r>
              <a:rPr lang="en-US" b="0" i="0" dirty="0">
                <a:solidFill>
                  <a:srgbClr val="7030A0"/>
                </a:solidFill>
                <a:effectLst/>
                <a:latin typeface="ui-sans-serif"/>
              </a:rPr>
              <a:t>Presented comprehensive findings on </a:t>
            </a:r>
            <a:r>
              <a:rPr lang="en-US" b="1" i="0" dirty="0">
                <a:solidFill>
                  <a:srgbClr val="7030A0"/>
                </a:solidFill>
                <a:effectLst/>
                <a:latin typeface="ui-sans-serif"/>
              </a:rPr>
              <a:t>global trends</a:t>
            </a:r>
            <a:r>
              <a:rPr lang="en-US" b="0" i="0" dirty="0">
                <a:solidFill>
                  <a:srgbClr val="7030A0"/>
                </a:solidFill>
                <a:effectLst/>
                <a:latin typeface="ui-sans-serif"/>
              </a:rPr>
              <a:t>, production statistics, and the impact of renewable energy, showcasing its importance for sustainable development.</a:t>
            </a:r>
          </a:p>
          <a:p>
            <a:endParaRPr lang="en-US" noProof="1"/>
          </a:p>
        </p:txBody>
      </p:sp>
    </p:spTree>
    <p:extLst>
      <p:ext uri="{BB962C8B-B14F-4D97-AF65-F5344CB8AC3E}">
        <p14:creationId xmlns:p14="http://schemas.microsoft.com/office/powerpoint/2010/main" val="3553074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750"/>
                                        <p:tgtEl>
                                          <p:spTgt spid="5">
                                            <p:txEl>
                                              <p:pRg st="0" end="0"/>
                                            </p:txEl>
                                          </p:spTgt>
                                        </p:tgtEl>
                                      </p:cBhvr>
                                    </p:animEffect>
                                    <p:anim calcmode="lin" valueType="num">
                                      <p:cBhvr>
                                        <p:cTn id="14"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50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750"/>
                                        <p:tgtEl>
                                          <p:spTgt spid="5">
                                            <p:txEl>
                                              <p:pRg st="1" end="1"/>
                                            </p:txEl>
                                          </p:spTgt>
                                        </p:tgtEl>
                                      </p:cBhvr>
                                    </p:animEffect>
                                    <p:anim calcmode="lin" valueType="num">
                                      <p:cBhvr>
                                        <p:cTn id="20" dur="7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7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2750"/>
                            </p:stCondLst>
                            <p:childTnLst>
                              <p:par>
                                <p:cTn id="23" presetID="42" presetClass="entr" presetSubtype="0" fill="hold" nodeType="afterEffect">
                                  <p:stCondLst>
                                    <p:cond delay="75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750"/>
                                        <p:tgtEl>
                                          <p:spTgt spid="5">
                                            <p:txEl>
                                              <p:pRg st="2" end="2"/>
                                            </p:txEl>
                                          </p:spTgt>
                                        </p:tgtEl>
                                      </p:cBhvr>
                                    </p:animEffect>
                                    <p:anim calcmode="lin" valueType="num">
                                      <p:cBhvr>
                                        <p:cTn id="26" dur="7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7" dur="75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D968-152F-06DA-7BE8-45E0684081C1}"/>
            </a:ext>
          </a:extLst>
        </p:cNvPr>
        <p:cNvGrpSpPr/>
        <p:nvPr/>
      </p:nvGrpSpPr>
      <p:grpSpPr>
        <a:xfrm>
          <a:off x="0" y="0"/>
          <a:ext cx="0" cy="0"/>
          <a:chOff x="0" y="0"/>
          <a:chExt cx="0" cy="0"/>
        </a:xfrm>
      </p:grpSpPr>
      <p:pic>
        <p:nvPicPr>
          <p:cNvPr id="17" name="Picture">
            <a:extLst>
              <a:ext uri="{FF2B5EF4-FFF2-40B4-BE49-F238E27FC236}">
                <a16:creationId xmlns:a16="http://schemas.microsoft.com/office/drawing/2014/main" id="{639985BE-F9FD-402C-8FBB-2F8E24C89A28}"/>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l="7" r="7"/>
          <a:stretch>
            <a:fillRect/>
          </a:stretch>
        </p:blipFill>
        <p:spPr bwMode="gray">
          <a:xfrm>
            <a:off x="795" y="0"/>
            <a:ext cx="12190413" cy="6858000"/>
          </a:xfrm>
          <a:prstGeom prst="rect">
            <a:avLst/>
          </a:prstGeom>
        </p:spPr>
      </p:pic>
      <p:sp>
        <p:nvSpPr>
          <p:cNvPr id="8" name="Layer">
            <a:extLst>
              <a:ext uri="{FF2B5EF4-FFF2-40B4-BE49-F238E27FC236}">
                <a16:creationId xmlns:a16="http://schemas.microsoft.com/office/drawing/2014/main" id="{8E202081-6842-F5EC-5C55-1191F0344FEF}"/>
              </a:ext>
            </a:extLst>
          </p:cNvPr>
          <p:cNvSpPr>
            <a:spLocks noChangeAspect="1"/>
          </p:cNvSpPr>
          <p:nvPr/>
        </p:nvSpPr>
        <p:spPr bwMode="gray">
          <a:xfrm flipV="1">
            <a:off x="1588" y="-4866"/>
            <a:ext cx="12190412" cy="6858000"/>
          </a:xfrm>
          <a:prstGeom prst="rect">
            <a:avLst/>
          </a:prstGeom>
          <a:gradFill flip="none" rotWithShape="1">
            <a:gsLst>
              <a:gs pos="73000">
                <a:schemeClr val="accent1">
                  <a:lumMod val="50000"/>
                  <a:alpha val="0"/>
                </a:schemeClr>
              </a:gs>
              <a:gs pos="95000">
                <a:schemeClr val="tx1">
                  <a:alpha val="7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90000"/>
              </a:lnSpc>
              <a:spcAft>
                <a:spcPts val="1000"/>
              </a:spcAft>
            </a:pPr>
            <a:endParaRPr lang="en-US" dirty="0"/>
          </a:p>
        </p:txBody>
      </p:sp>
      <p:sp>
        <p:nvSpPr>
          <p:cNvPr id="20" name="Title">
            <a:extLst>
              <a:ext uri="{FF2B5EF4-FFF2-40B4-BE49-F238E27FC236}">
                <a16:creationId xmlns:a16="http://schemas.microsoft.com/office/drawing/2014/main" id="{7A24F060-C53E-0D4C-A1BA-B15681040877}"/>
              </a:ext>
            </a:extLst>
          </p:cNvPr>
          <p:cNvSpPr>
            <a:spLocks noGrp="1"/>
          </p:cNvSpPr>
          <p:nvPr>
            <p:ph type="title"/>
          </p:nvPr>
        </p:nvSpPr>
        <p:spPr bwMode="gray">
          <a:xfrm>
            <a:off x="540794" y="432000"/>
            <a:ext cx="11109600" cy="1080000"/>
          </a:xfrm>
        </p:spPr>
        <p:txBody>
          <a:bodyPr/>
          <a:lstStyle/>
          <a:p>
            <a:r>
              <a:rPr lang="en-US" b="1" dirty="0">
                <a:solidFill>
                  <a:srgbClr val="00B0F0"/>
                </a:solidFill>
              </a:rPr>
              <a:t>Project Applications</a:t>
            </a:r>
          </a:p>
        </p:txBody>
      </p:sp>
      <p:sp>
        <p:nvSpPr>
          <p:cNvPr id="23" name="Content 1">
            <a:extLst>
              <a:ext uri="{FF2B5EF4-FFF2-40B4-BE49-F238E27FC236}">
                <a16:creationId xmlns:a16="http://schemas.microsoft.com/office/drawing/2014/main" id="{A2910099-308D-6B68-C07C-41E52C394B1F}"/>
              </a:ext>
            </a:extLst>
          </p:cNvPr>
          <p:cNvSpPr txBox="1">
            <a:spLocks/>
          </p:cNvSpPr>
          <p:nvPr/>
        </p:nvSpPr>
        <p:spPr bwMode="gray">
          <a:xfrm>
            <a:off x="540794" y="1977457"/>
            <a:ext cx="5338800" cy="4298250"/>
          </a:xfrm>
          <a:prstGeom prst="rect">
            <a:avLst/>
          </a:prstGeom>
        </p:spPr>
        <p:txBody>
          <a:bodyPr vert="horz" lIns="0" tIns="0" rIns="0" bIns="0" rtlCol="0" anchor="t"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000" b="1" dirty="0">
              <a:solidFill>
                <a:schemeClr val="accent1">
                  <a:lumMod val="20000"/>
                  <a:lumOff val="80000"/>
                </a:schemeClr>
              </a:solidFill>
              <a:latin typeface="+mj-lt"/>
            </a:endParaRPr>
          </a:p>
          <a:p>
            <a:pPr>
              <a:lnSpc>
                <a:spcPct val="80000"/>
              </a:lnSpc>
            </a:pPr>
            <a:endParaRPr lang="en-US" sz="2800" dirty="0">
              <a:solidFill>
                <a:schemeClr val="accent1">
                  <a:lumMod val="40000"/>
                  <a:lumOff val="60000"/>
                </a:schemeClr>
              </a:solidFill>
              <a:latin typeface="Bebas Neue" panose="020B0506020202020201" pitchFamily="34" charset="0"/>
            </a:endParaRPr>
          </a:p>
        </p:txBody>
      </p:sp>
      <p:sp>
        <p:nvSpPr>
          <p:cNvPr id="4" name="Content 1">
            <a:extLst>
              <a:ext uri="{FF2B5EF4-FFF2-40B4-BE49-F238E27FC236}">
                <a16:creationId xmlns:a16="http://schemas.microsoft.com/office/drawing/2014/main" id="{7DDEF5C1-777C-BB97-6203-485C10418B09}"/>
              </a:ext>
            </a:extLst>
          </p:cNvPr>
          <p:cNvSpPr txBox="1">
            <a:spLocks/>
          </p:cNvSpPr>
          <p:nvPr/>
        </p:nvSpPr>
        <p:spPr bwMode="gray">
          <a:xfrm>
            <a:off x="540001" y="1749595"/>
            <a:ext cx="5338800" cy="4298250"/>
          </a:xfrm>
          <a:prstGeom prst="rect">
            <a:avLst/>
          </a:prstGeom>
        </p:spPr>
        <p:txBody>
          <a:bodyPr vert="horz" lIns="0" tIns="0" rIns="0" bIns="0" rtlCol="0" anchor="t" anchorCtr="0">
            <a:noAutofit/>
          </a:bodyPr>
          <a:lstStyle>
            <a:lvl1pPr marL="270000" indent="-270000" algn="l" defTabSz="914400" rtl="0" eaLnBrk="1" latinLnBrk="0" hangingPunct="1">
              <a:lnSpc>
                <a:spcPct val="90000"/>
              </a:lnSpc>
              <a:spcBef>
                <a:spcPts val="0"/>
              </a:spcBef>
              <a:spcAft>
                <a:spcPts val="1000"/>
              </a:spcAft>
              <a:buFont typeface="Wingdings" panose="05000000000000000000" pitchFamily="2" charset="2"/>
              <a:buChar char="§"/>
              <a:defRPr lang="en-US" sz="4000" kern="1200" dirty="0">
                <a:solidFill>
                  <a:schemeClr val="bg1"/>
                </a:solidFill>
                <a:latin typeface="+mn-lt"/>
                <a:ea typeface="+mj-ea"/>
                <a:cs typeface="+mj-cs"/>
              </a:defRPr>
            </a:lvl1pPr>
            <a:lvl2pPr marL="720000" indent="-270000" algn="l" defTabSz="914400" rtl="0" eaLnBrk="1" latinLnBrk="0" hangingPunct="1">
              <a:lnSpc>
                <a:spcPct val="90000"/>
              </a:lnSpc>
              <a:spcBef>
                <a:spcPts val="0"/>
              </a:spcBef>
              <a:spcAft>
                <a:spcPts val="1000"/>
              </a:spcAft>
              <a:buFont typeface="Calibri Light" panose="020F0302020204030204" pitchFamily="34" charset="0"/>
              <a:buChar char="–"/>
              <a:defRPr sz="2000" kern="1200">
                <a:solidFill>
                  <a:schemeClr val="tx1"/>
                </a:solidFill>
                <a:latin typeface="+mn-lt"/>
                <a:ea typeface="+mn-ea"/>
                <a:cs typeface="+mn-cs"/>
              </a:defRPr>
            </a:lvl2pPr>
            <a:lvl3pPr marL="1080000" indent="-270000" algn="l" defTabSz="914400" rtl="0" eaLnBrk="1" latinLnBrk="0" hangingPunct="1">
              <a:lnSpc>
                <a:spcPct val="90000"/>
              </a:lnSpc>
              <a:spcBef>
                <a:spcPts val="0"/>
              </a:spcBef>
              <a:spcAft>
                <a:spcPts val="1000"/>
              </a:spcAft>
              <a:buFont typeface="Calibri Light" panose="020F0302020204030204" pitchFamily="34" charset="0"/>
              <a:buChar char="–"/>
              <a:defRPr sz="1800" kern="1200">
                <a:solidFill>
                  <a:schemeClr val="tx1"/>
                </a:solidFill>
                <a:latin typeface="+mn-lt"/>
                <a:ea typeface="+mn-ea"/>
                <a:cs typeface="+mn-cs"/>
              </a:defRPr>
            </a:lvl3pPr>
            <a:lvl4pPr marL="144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4pPr>
            <a:lvl5pPr marL="1800000" indent="-270000" algn="l" defTabSz="914400" rtl="0" eaLnBrk="1" latinLnBrk="0" hangingPunct="1">
              <a:lnSpc>
                <a:spcPct val="90000"/>
              </a:lnSpc>
              <a:spcBef>
                <a:spcPts val="0"/>
              </a:spcBef>
              <a:spcAft>
                <a:spcPts val="1000"/>
              </a:spcAft>
              <a:buFont typeface="Calibri Light" panose="020F030202020403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000" dirty="0"/>
          </a:p>
        </p:txBody>
      </p:sp>
      <p:sp>
        <p:nvSpPr>
          <p:cNvPr id="3" name="Text Placeholder 2">
            <a:extLst>
              <a:ext uri="{FF2B5EF4-FFF2-40B4-BE49-F238E27FC236}">
                <a16:creationId xmlns:a16="http://schemas.microsoft.com/office/drawing/2014/main" id="{35E9C724-0BFC-613D-EBA3-7E39C50D7761}"/>
              </a:ext>
            </a:extLst>
          </p:cNvPr>
          <p:cNvSpPr>
            <a:spLocks noGrp="1"/>
          </p:cNvSpPr>
          <p:nvPr>
            <p:ph type="body" sz="quarter" idx="13"/>
          </p:nvPr>
        </p:nvSpPr>
        <p:spPr>
          <a:xfrm>
            <a:off x="540001" y="1828944"/>
            <a:ext cx="9545695" cy="3971355"/>
          </a:xfrm>
        </p:spPr>
        <p:txBody>
          <a:bodyPr>
            <a:normAutofit/>
          </a:bodyPr>
          <a:lstStyle/>
          <a:p>
            <a:pPr marL="285750" indent="-285750" algn="l">
              <a:buFont typeface="Arial" panose="020B0604020202020204" pitchFamily="34" charset="0"/>
              <a:buChar char="•"/>
            </a:pPr>
            <a:r>
              <a:rPr lang="en-US" sz="2000" b="1" i="0" dirty="0">
                <a:solidFill>
                  <a:srgbClr val="FFC000"/>
                </a:solidFill>
                <a:effectLst/>
                <a:latin typeface="ui-sans-serif"/>
              </a:rPr>
              <a:t>Energy Insights:</a:t>
            </a:r>
            <a:r>
              <a:rPr lang="en-US" sz="2000" b="0" i="0" dirty="0">
                <a:solidFill>
                  <a:srgbClr val="FFC000"/>
                </a:solidFill>
                <a:effectLst/>
                <a:latin typeface="ui-sans-serif"/>
              </a:rPr>
              <a:t> Analyze historical data on solar, wind, hydro, and biomass trends to aid policymakers in optimizing energy production</a:t>
            </a:r>
            <a:r>
              <a:rPr lang="en-US" sz="1600" b="0" i="0" dirty="0">
                <a:solidFill>
                  <a:srgbClr val="FFC000"/>
                </a:solidFill>
                <a:effectLst/>
                <a:latin typeface="ui-sans-serif"/>
              </a:rPr>
              <a:t>.</a:t>
            </a:r>
          </a:p>
          <a:p>
            <a:pPr marL="285750" indent="-285750" algn="l">
              <a:buFont typeface="Arial" panose="020B0604020202020204" pitchFamily="34" charset="0"/>
              <a:buChar char="•"/>
            </a:pPr>
            <a:endParaRPr lang="en-US" sz="1600" b="0" i="0" dirty="0">
              <a:solidFill>
                <a:srgbClr val="ECECEC"/>
              </a:solidFill>
              <a:effectLst/>
              <a:latin typeface="ui-sans-serif"/>
            </a:endParaRPr>
          </a:p>
          <a:p>
            <a:pPr marL="285750" indent="-285750" algn="l">
              <a:buFont typeface="Arial" panose="020B0604020202020204" pitchFamily="34" charset="0"/>
              <a:buChar char="•"/>
            </a:pPr>
            <a:r>
              <a:rPr lang="en-US" sz="2000" b="1" i="0" dirty="0">
                <a:solidFill>
                  <a:srgbClr val="ECECEC"/>
                </a:solidFill>
                <a:effectLst/>
                <a:latin typeface="ui-sans-serif"/>
              </a:rPr>
              <a:t>Sustainability Strategy:</a:t>
            </a:r>
            <a:r>
              <a:rPr lang="en-US" sz="2000" b="0" i="0" dirty="0">
                <a:solidFill>
                  <a:srgbClr val="ECECEC"/>
                </a:solidFill>
                <a:effectLst/>
                <a:latin typeface="ui-sans-serif"/>
              </a:rPr>
              <a:t> Identify key adoption patterns, helping businesses and governments enhance strategies to reduce carbon footprints</a:t>
            </a:r>
            <a:r>
              <a:rPr lang="en-US" sz="1600" b="0" i="0" dirty="0">
                <a:solidFill>
                  <a:srgbClr val="ECECEC"/>
                </a:solidFill>
                <a:effectLst/>
                <a:latin typeface="ui-sans-serif"/>
              </a:rPr>
              <a:t>.</a:t>
            </a:r>
          </a:p>
          <a:p>
            <a:pPr marL="285750" indent="-285750" algn="l">
              <a:buFont typeface="Arial" panose="020B0604020202020204" pitchFamily="34" charset="0"/>
              <a:buChar char="•"/>
            </a:pPr>
            <a:endParaRPr lang="en-US" sz="1600" b="0" i="0" dirty="0">
              <a:solidFill>
                <a:srgbClr val="ECECEC"/>
              </a:solidFill>
              <a:effectLst/>
              <a:latin typeface="ui-sans-serif"/>
            </a:endParaRPr>
          </a:p>
          <a:p>
            <a:pPr marL="285750" indent="-285750" algn="l">
              <a:buFont typeface="Arial" panose="020B0604020202020204" pitchFamily="34" charset="0"/>
              <a:buChar char="•"/>
            </a:pPr>
            <a:r>
              <a:rPr lang="en-US" sz="2000" b="1" i="0" dirty="0">
                <a:solidFill>
                  <a:schemeClr val="accent1">
                    <a:lumMod val="40000"/>
                    <a:lumOff val="60000"/>
                  </a:schemeClr>
                </a:solidFill>
                <a:effectLst/>
                <a:latin typeface="ui-sans-serif"/>
              </a:rPr>
              <a:t>Public Awareness:</a:t>
            </a:r>
            <a:r>
              <a:rPr lang="en-US" sz="2000" b="0" i="0" dirty="0">
                <a:solidFill>
                  <a:schemeClr val="accent1">
                    <a:lumMod val="40000"/>
                    <a:lumOff val="60000"/>
                  </a:schemeClr>
                </a:solidFill>
                <a:effectLst/>
                <a:latin typeface="ui-sans-serif"/>
              </a:rPr>
              <a:t> Offer visual data insights to increase public and educational awareness of renewable energy’s benefits and climate impact.</a:t>
            </a:r>
          </a:p>
        </p:txBody>
      </p:sp>
    </p:spTree>
    <p:extLst>
      <p:ext uri="{BB962C8B-B14F-4D97-AF65-F5344CB8AC3E}">
        <p14:creationId xmlns:p14="http://schemas.microsoft.com/office/powerpoint/2010/main" val="17196167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7"/>
                                        </p:tgtEl>
                                      </p:cBhvr>
                                      <p:by x="110000" y="110000"/>
                                    </p:animScale>
                                  </p:childTnLst>
                                </p:cTn>
                              </p:par>
                              <p:par>
                                <p:cTn id="7" presetID="10"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par>
                                <p:cTn id="10" presetID="10" presetClass="entr" presetSubtype="0" fill="hold" grpId="0" nodeType="withEffect" nodePh="1">
                                  <p:stCondLst>
                                    <p:cond delay="4000"/>
                                  </p:stCondLst>
                                  <p:endCondLst>
                                    <p:cond evt="begin" delay="0">
                                      <p:tn val="10"/>
                                    </p:cond>
                                  </p:end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nodePh="1">
                                  <p:stCondLst>
                                    <p:cond delay="4000"/>
                                  </p:stCondLst>
                                  <p:endCondLst>
                                    <p:cond evt="begin" delay="0">
                                      <p:tn val="13"/>
                                    </p:cond>
                                  </p:end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5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5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4"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B944FC-04BB-9C89-297B-14784EACF297}"/>
              </a:ext>
            </a:extLst>
          </p:cNvPr>
          <p:cNvPicPr>
            <a:picLocks noChangeAspect="1"/>
          </p:cNvPicPr>
          <p:nvPr/>
        </p:nvPicPr>
        <p:blipFill>
          <a:blip r:embed="rId2"/>
          <a:stretch>
            <a:fillRect/>
          </a:stretch>
        </p:blipFill>
        <p:spPr>
          <a:xfrm>
            <a:off x="3657600" y="861848"/>
            <a:ext cx="4876800" cy="5996152"/>
          </a:xfrm>
          <a:prstGeom prst="rect">
            <a:avLst/>
          </a:prstGeom>
        </p:spPr>
      </p:pic>
      <p:sp>
        <p:nvSpPr>
          <p:cNvPr id="6" name="TextBox 5">
            <a:extLst>
              <a:ext uri="{FF2B5EF4-FFF2-40B4-BE49-F238E27FC236}">
                <a16:creationId xmlns:a16="http://schemas.microsoft.com/office/drawing/2014/main" id="{861EBC1A-C88A-C304-80D9-DC37E234A2AB}"/>
              </a:ext>
            </a:extLst>
          </p:cNvPr>
          <p:cNvSpPr txBox="1"/>
          <p:nvPr/>
        </p:nvSpPr>
        <p:spPr>
          <a:xfrm>
            <a:off x="861848" y="1481959"/>
            <a:ext cx="199696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SOLAR ENERGY</a:t>
            </a:r>
            <a:endParaRPr lang="en-IN"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6A936086-9EFC-E87E-2DAB-F81716211C80}"/>
              </a:ext>
            </a:extLst>
          </p:cNvPr>
          <p:cNvCxnSpPr>
            <a:cxnSpLocks/>
          </p:cNvCxnSpPr>
          <p:nvPr/>
        </p:nvCxnSpPr>
        <p:spPr>
          <a:xfrm>
            <a:off x="2627586" y="1776248"/>
            <a:ext cx="1681655" cy="15638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C4373A12-8E1A-7EF3-65E6-B3E5CFE9483F}"/>
              </a:ext>
            </a:extLst>
          </p:cNvPr>
          <p:cNvSpPr txBox="1"/>
          <p:nvPr/>
        </p:nvSpPr>
        <p:spPr>
          <a:xfrm>
            <a:off x="483476" y="5006709"/>
            <a:ext cx="21441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BIO-GAS ENERGY</a:t>
            </a:r>
            <a:endParaRPr lang="en-IN"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AAE62A97-A2D4-BA27-76AB-697664941943}"/>
              </a:ext>
            </a:extLst>
          </p:cNvPr>
          <p:cNvCxnSpPr/>
          <p:nvPr/>
        </p:nvCxnSpPr>
        <p:spPr>
          <a:xfrm>
            <a:off x="2743200" y="5191375"/>
            <a:ext cx="2165131"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A235D035-C569-D72A-DE6C-0171FFC0E476}"/>
              </a:ext>
            </a:extLst>
          </p:cNvPr>
          <p:cNvCxnSpPr/>
          <p:nvPr/>
        </p:nvCxnSpPr>
        <p:spPr>
          <a:xfrm flipH="1">
            <a:off x="7756634" y="861848"/>
            <a:ext cx="1891863" cy="9144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TextBox 16">
            <a:extLst>
              <a:ext uri="{FF2B5EF4-FFF2-40B4-BE49-F238E27FC236}">
                <a16:creationId xmlns:a16="http://schemas.microsoft.com/office/drawing/2014/main" id="{3F2E9C22-4A7D-BCBA-293F-DFE95F0811ED}"/>
              </a:ext>
            </a:extLst>
          </p:cNvPr>
          <p:cNvSpPr txBox="1"/>
          <p:nvPr/>
        </p:nvSpPr>
        <p:spPr>
          <a:xfrm>
            <a:off x="9648497" y="630621"/>
            <a:ext cx="189186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WIND ENERGY</a:t>
            </a:r>
            <a:endParaRPr lang="en-IN" dirty="0">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AB60F0D2-D46B-A09D-2D5E-CC7AF28A0398}"/>
              </a:ext>
            </a:extLst>
          </p:cNvPr>
          <p:cNvCxnSpPr/>
          <p:nvPr/>
        </p:nvCxnSpPr>
        <p:spPr>
          <a:xfrm flipH="1" flipV="1">
            <a:off x="7851228" y="3762703"/>
            <a:ext cx="1671144" cy="124400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xtBox 19">
            <a:extLst>
              <a:ext uri="{FF2B5EF4-FFF2-40B4-BE49-F238E27FC236}">
                <a16:creationId xmlns:a16="http://schemas.microsoft.com/office/drawing/2014/main" id="{DEA130EA-32A9-982C-1791-F6AAD87AEB72}"/>
              </a:ext>
            </a:extLst>
          </p:cNvPr>
          <p:cNvSpPr txBox="1"/>
          <p:nvPr/>
        </p:nvSpPr>
        <p:spPr>
          <a:xfrm>
            <a:off x="9564415" y="5006709"/>
            <a:ext cx="21441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HYDRO-ENERGY</a:t>
            </a:r>
            <a:endParaRPr lang="en-IN"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C8EEAFA0-159F-2D10-BF98-9859C10179F7}"/>
              </a:ext>
            </a:extLst>
          </p:cNvPr>
          <p:cNvSpPr txBox="1"/>
          <p:nvPr/>
        </p:nvSpPr>
        <p:spPr>
          <a:xfrm>
            <a:off x="2743200" y="109624"/>
            <a:ext cx="6779172" cy="584775"/>
          </a:xfrm>
          <a:prstGeom prst="rect">
            <a:avLst/>
          </a:prstGeom>
          <a:noFill/>
        </p:spPr>
        <p:txBody>
          <a:bodyPr wrap="square" rtlCol="0">
            <a:spAutoFit/>
          </a:bodyPr>
          <a:lstStyle/>
          <a:p>
            <a:r>
              <a:rPr lang="en-US" sz="3200" b="1" dirty="0">
                <a:solidFill>
                  <a:srgbClr val="FFC000"/>
                </a:solidFill>
                <a:latin typeface="Times New Roman" panose="02020603050405020304" pitchFamily="18" charset="0"/>
                <a:cs typeface="Times New Roman" panose="02020603050405020304" pitchFamily="18" charset="0"/>
              </a:rPr>
              <a:t>TYPES OF RENEWABLE ENERGY</a:t>
            </a:r>
            <a:endParaRPr lang="en-IN" sz="3200" b="1" dirty="0">
              <a:solidFill>
                <a:srgbClr val="FFC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0804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5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42"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5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50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5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anim calcmode="lin" valueType="num">
                                      <p:cBhvr>
                                        <p:cTn id="47" dur="500" fill="hold"/>
                                        <p:tgtEl>
                                          <p:spTgt spid="16"/>
                                        </p:tgtEl>
                                        <p:attrNameLst>
                                          <p:attrName>ppt_x</p:attrName>
                                        </p:attrNameLst>
                                      </p:cBhvr>
                                      <p:tavLst>
                                        <p:tav tm="0">
                                          <p:val>
                                            <p:strVal val="#ppt_x"/>
                                          </p:val>
                                        </p:tav>
                                        <p:tav tm="100000">
                                          <p:val>
                                            <p:strVal val="#ppt_x"/>
                                          </p:val>
                                        </p:tav>
                                      </p:tavLst>
                                    </p:anim>
                                    <p:anim calcmode="lin" valueType="num">
                                      <p:cBhvr>
                                        <p:cTn id="48" dur="500" fill="hold"/>
                                        <p:tgtEl>
                                          <p:spTgt spid="1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50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anim calcmode="lin" valueType="num">
                                      <p:cBhvr>
                                        <p:cTn id="52" dur="500" fill="hold"/>
                                        <p:tgtEl>
                                          <p:spTgt spid="19"/>
                                        </p:tgtEl>
                                        <p:attrNameLst>
                                          <p:attrName>ppt_x</p:attrName>
                                        </p:attrNameLst>
                                      </p:cBhvr>
                                      <p:tavLst>
                                        <p:tav tm="0">
                                          <p:val>
                                            <p:strVal val="#ppt_x"/>
                                          </p:val>
                                        </p:tav>
                                        <p:tav tm="100000">
                                          <p:val>
                                            <p:strVal val="#ppt_x"/>
                                          </p:val>
                                        </p:tav>
                                      </p:tavLst>
                                    </p:anim>
                                    <p:anim calcmode="lin" valueType="num">
                                      <p:cBhvr>
                                        <p:cTn id="5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7" grpId="0"/>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137160"/>
            <a:ext cx="10515600" cy="1061019"/>
          </a:xfrm>
        </p:spPr>
        <p:txBody>
          <a:bodyPr/>
          <a:lstStyle/>
          <a:p>
            <a:r>
              <a:rPr lang="en-US" b="1" dirty="0"/>
              <a:t>DATA DESCRIPTION</a:t>
            </a:r>
          </a:p>
        </p:txBody>
      </p:sp>
      <p:sp>
        <p:nvSpPr>
          <p:cNvPr id="13" name="Rectangle 3">
            <a:extLst>
              <a:ext uri="{FF2B5EF4-FFF2-40B4-BE49-F238E27FC236}">
                <a16:creationId xmlns:a16="http://schemas.microsoft.com/office/drawing/2014/main" id="{EA4236CB-ECB7-22CF-1C0B-1020DE690447}"/>
              </a:ext>
            </a:extLst>
          </p:cNvPr>
          <p:cNvSpPr>
            <a:spLocks noChangeArrowheads="1"/>
          </p:cNvSpPr>
          <p:nvPr/>
        </p:nvSpPr>
        <p:spPr bwMode="auto">
          <a:xfrm>
            <a:off x="1068561" y="1314349"/>
            <a:ext cx="4413461" cy="4703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rgbClr val="FFC000"/>
              </a:solidFill>
              <a:effectLst/>
              <a:latin typeface="Arial" panose="020B0604020202020204" pitchFamily="34" charset="0"/>
            </a:endParaRPr>
          </a:p>
        </p:txBody>
      </p:sp>
      <p:sp>
        <p:nvSpPr>
          <p:cNvPr id="2" name="TextBox 1">
            <a:extLst>
              <a:ext uri="{FF2B5EF4-FFF2-40B4-BE49-F238E27FC236}">
                <a16:creationId xmlns:a16="http://schemas.microsoft.com/office/drawing/2014/main" id="{835776AF-5AF6-E8A1-C0D2-84526040B3E1}"/>
              </a:ext>
            </a:extLst>
          </p:cNvPr>
          <p:cNvSpPr txBox="1"/>
          <p:nvPr/>
        </p:nvSpPr>
        <p:spPr>
          <a:xfrm>
            <a:off x="973394" y="1465006"/>
            <a:ext cx="10913806" cy="3980754"/>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B050"/>
                </a:solidFill>
                <a:effectLst/>
                <a:latin typeface="Times New Roman" panose="02020603050405020304" pitchFamily="18" charset="0"/>
                <a:cs typeface="Times New Roman" panose="02020603050405020304" pitchFamily="18" charset="0"/>
              </a:rPr>
              <a:t>The dataset covers four renewable energy sources: </a:t>
            </a:r>
            <a:r>
              <a:rPr kumimoji="0" lang="en-US" altLang="en-US" sz="2000" b="1" i="0" u="none" strike="noStrike" cap="none" normalizeH="0" baseline="0" dirty="0">
                <a:ln>
                  <a:noFill/>
                </a:ln>
                <a:solidFill>
                  <a:srgbClr val="00B050"/>
                </a:solidFill>
                <a:effectLst/>
                <a:latin typeface="Times New Roman" panose="02020603050405020304" pitchFamily="18" charset="0"/>
                <a:cs typeface="Times New Roman" panose="02020603050405020304" pitchFamily="18" charset="0"/>
              </a:rPr>
              <a:t>solar, wind, hydro, and biomass</a:t>
            </a:r>
            <a:r>
              <a:rPr kumimoji="0" lang="en-US" altLang="en-US" sz="2000" b="0" i="0" u="none" strike="noStrike" cap="none" normalizeH="0" baseline="0" dirty="0">
                <a:ln>
                  <a:noFill/>
                </a:ln>
                <a:solidFill>
                  <a:srgbClr val="00B050"/>
                </a:solidFill>
                <a:effectLst/>
                <a:latin typeface="Times New Roman" panose="02020603050405020304" pitchFamily="18" charset="0"/>
                <a:cs typeface="Times New Roman" panose="02020603050405020304" pitchFamily="18" charset="0"/>
              </a:rPr>
              <a:t>, including historical production data, trends, and country-specific statistics.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 Analysis: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Evaluate production data and growth trends.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rPr>
              <a:t>Identify top-producing countries.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Adoption and Impact: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rPr>
              <a:t>Analyze global adoption rates and emission reduction.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7030A0"/>
                </a:solidFill>
                <a:effectLst/>
                <a:latin typeface="Times New Roman" panose="02020603050405020304" pitchFamily="18" charset="0"/>
                <a:cs typeface="Times New Roman" panose="02020603050405020304" pitchFamily="18" charset="0"/>
              </a:rPr>
              <a:t>Assess factors driving renewable energy growth.</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Trend Analysis: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Explore historical shifts and economic impact.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C00000"/>
                </a:solidFill>
                <a:effectLst/>
                <a:latin typeface="Times New Roman" panose="02020603050405020304" pitchFamily="18" charset="0"/>
                <a:cs typeface="Times New Roman" panose="02020603050405020304" pitchFamily="18" charset="0"/>
              </a:rPr>
              <a:t>Identify patterns in adoption across regions.</a:t>
            </a:r>
          </a:p>
          <a:p>
            <a:endParaRPr lang="en-IN" dirty="0"/>
          </a:p>
        </p:txBody>
      </p:sp>
    </p:spTree>
    <p:extLst>
      <p:ext uri="{BB962C8B-B14F-4D97-AF65-F5344CB8AC3E}">
        <p14:creationId xmlns:p14="http://schemas.microsoft.com/office/powerpoint/2010/main" val="12572213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25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50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anim calcmode="lin" valueType="num">
                                      <p:cBhvr>
                                        <p:cTn id="2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
                                            <p:txEl>
                                              <p:pRg st="2" end="2"/>
                                            </p:txEl>
                                          </p:spTgt>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50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anim calcmode="lin" valueType="num">
                                      <p:cBhvr>
                                        <p:cTn id="26"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
                                            <p:txEl>
                                              <p:pRg st="3" end="3"/>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50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fade">
                                      <p:cBhvr>
                                        <p:cTn id="30" dur="500"/>
                                        <p:tgtEl>
                                          <p:spTgt spid="2">
                                            <p:txEl>
                                              <p:pRg st="4" end="4"/>
                                            </p:txEl>
                                          </p:spTgt>
                                        </p:tgtEl>
                                      </p:cBhvr>
                                    </p:animEffect>
                                    <p:anim calcmode="lin" valueType="num">
                                      <p:cBhvr>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2" dur="5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75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anim calcmode="lin" valueType="num">
                                      <p:cBhvr>
                                        <p:cTn id="38"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39" dur="500" fill="hold"/>
                                        <p:tgtEl>
                                          <p:spTgt spid="2">
                                            <p:txEl>
                                              <p:pRg st="6" end="6"/>
                                            </p:txEl>
                                          </p:spTgt>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75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anim calcmode="lin" valueType="num">
                                      <p:cBhvr>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4" dur="500" fill="hold"/>
                                        <p:tgtEl>
                                          <p:spTgt spid="2">
                                            <p:txEl>
                                              <p:pRg st="7" end="7"/>
                                            </p:txEl>
                                          </p:spTgt>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75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anim calcmode="lin" valueType="num">
                                      <p:cBhvr>
                                        <p:cTn id="48"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49" dur="5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7" presetClass="entr" presetSubtype="0" fill="hold" nodeType="clickEffect">
                                  <p:stCondLst>
                                    <p:cond delay="1000"/>
                                  </p:stCondLst>
                                  <p:childTnLst>
                                    <p:set>
                                      <p:cBhvr>
                                        <p:cTn id="53" dur="1" fill="hold">
                                          <p:stCondLst>
                                            <p:cond delay="0"/>
                                          </p:stCondLst>
                                        </p:cTn>
                                        <p:tgtEl>
                                          <p:spTgt spid="2">
                                            <p:txEl>
                                              <p:pRg st="10" end="10"/>
                                            </p:txEl>
                                          </p:spTgt>
                                        </p:tgtEl>
                                        <p:attrNameLst>
                                          <p:attrName>style.visibility</p:attrName>
                                        </p:attrNameLst>
                                      </p:cBhvr>
                                      <p:to>
                                        <p:strVal val="visible"/>
                                      </p:to>
                                    </p:set>
                                    <p:animEffect transition="in" filter="fade">
                                      <p:cBhvr>
                                        <p:cTn id="54" dur="500"/>
                                        <p:tgtEl>
                                          <p:spTgt spid="2">
                                            <p:txEl>
                                              <p:pRg st="10" end="10"/>
                                            </p:txEl>
                                          </p:spTgt>
                                        </p:tgtEl>
                                      </p:cBhvr>
                                    </p:animEffect>
                                    <p:anim calcmode="lin" valueType="num">
                                      <p:cBhvr>
                                        <p:cTn id="55"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56" dur="500" fill="hold"/>
                                        <p:tgtEl>
                                          <p:spTgt spid="2">
                                            <p:txEl>
                                              <p:pRg st="10" end="10"/>
                                            </p:txEl>
                                          </p:spTgt>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1000"/>
                                  </p:stCondLst>
                                  <p:childTnLst>
                                    <p:set>
                                      <p:cBhvr>
                                        <p:cTn id="58" dur="1" fill="hold">
                                          <p:stCondLst>
                                            <p:cond delay="0"/>
                                          </p:stCondLst>
                                        </p:cTn>
                                        <p:tgtEl>
                                          <p:spTgt spid="2">
                                            <p:txEl>
                                              <p:pRg st="11" end="11"/>
                                            </p:txEl>
                                          </p:spTgt>
                                        </p:tgtEl>
                                        <p:attrNameLst>
                                          <p:attrName>style.visibility</p:attrName>
                                        </p:attrNameLst>
                                      </p:cBhvr>
                                      <p:to>
                                        <p:strVal val="visible"/>
                                      </p:to>
                                    </p:set>
                                    <p:animEffect transition="in" filter="fade">
                                      <p:cBhvr>
                                        <p:cTn id="59" dur="500"/>
                                        <p:tgtEl>
                                          <p:spTgt spid="2">
                                            <p:txEl>
                                              <p:pRg st="11" end="11"/>
                                            </p:txEl>
                                          </p:spTgt>
                                        </p:tgtEl>
                                      </p:cBhvr>
                                    </p:animEffect>
                                    <p:anim calcmode="lin" valueType="num">
                                      <p:cBhvr>
                                        <p:cTn id="60"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61" dur="500" fill="hold"/>
                                        <p:tgtEl>
                                          <p:spTgt spid="2">
                                            <p:txEl>
                                              <p:pRg st="11" end="11"/>
                                            </p:txEl>
                                          </p:spTgt>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1000"/>
                                  </p:stCondLst>
                                  <p:childTnLst>
                                    <p:set>
                                      <p:cBhvr>
                                        <p:cTn id="63" dur="1" fill="hold">
                                          <p:stCondLst>
                                            <p:cond delay="0"/>
                                          </p:stCondLst>
                                        </p:cTn>
                                        <p:tgtEl>
                                          <p:spTgt spid="2">
                                            <p:txEl>
                                              <p:pRg st="12" end="12"/>
                                            </p:txEl>
                                          </p:spTgt>
                                        </p:tgtEl>
                                        <p:attrNameLst>
                                          <p:attrName>style.visibility</p:attrName>
                                        </p:attrNameLst>
                                      </p:cBhvr>
                                      <p:to>
                                        <p:strVal val="visible"/>
                                      </p:to>
                                    </p:set>
                                    <p:animEffect transition="in" filter="fade">
                                      <p:cBhvr>
                                        <p:cTn id="64" dur="500"/>
                                        <p:tgtEl>
                                          <p:spTgt spid="2">
                                            <p:txEl>
                                              <p:pRg st="12" end="12"/>
                                            </p:txEl>
                                          </p:spTgt>
                                        </p:tgtEl>
                                      </p:cBhvr>
                                    </p:animEffect>
                                    <p:anim calcmode="lin" valueType="num">
                                      <p:cBhvr>
                                        <p:cTn id="65"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66" dur="500" fill="hold"/>
                                        <p:tgtEl>
                                          <p:spTgt spid="2">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241602"/>
            <a:ext cx="10515600" cy="854538"/>
          </a:xfrm>
        </p:spPr>
        <p:txBody>
          <a:bodyPr/>
          <a:lstStyle/>
          <a:p>
            <a:r>
              <a:rPr lang="en-IN" dirty="0"/>
              <a:t>Data Preprocessing/Data Wrangling</a:t>
            </a:r>
            <a:endParaRPr lang="en-US"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096140"/>
            <a:ext cx="10515600" cy="3859318"/>
          </a:xfrm>
        </p:spPr>
        <p:txBody>
          <a:bodyPr>
            <a:normAutofit/>
          </a:bodyPr>
          <a:lstStyle/>
          <a:p>
            <a:r>
              <a:rPr lang="en-IN" dirty="0"/>
              <a:t>Handling Missing Data :- </a:t>
            </a:r>
            <a:r>
              <a:rPr lang="en-US" dirty="0"/>
              <a:t>To address them, techniques such as </a:t>
            </a:r>
            <a:r>
              <a:rPr lang="en-US" b="1" dirty="0"/>
              <a:t>mean or median substitution </a:t>
            </a:r>
            <a:r>
              <a:rPr lang="en-US" dirty="0"/>
              <a:t>for numerical statistics and mode imputation for categorical variables can be used.</a:t>
            </a:r>
            <a:endParaRPr lang="en-IN" dirty="0"/>
          </a:p>
          <a:p>
            <a:r>
              <a:rPr lang="en-IN" dirty="0"/>
              <a:t>Data Cleaning:-</a:t>
            </a:r>
            <a:r>
              <a:rPr lang="en-US" dirty="0"/>
              <a:t>Ensure data consistency and integrity by addressing outliers, duplicates, and formatting issues. Standardize data types and representations to maintain accuracy and reliability</a:t>
            </a:r>
            <a:endParaRPr lang="en-US" noProof="1"/>
          </a:p>
        </p:txBody>
      </p:sp>
    </p:spTree>
    <p:extLst>
      <p:ext uri="{BB962C8B-B14F-4D97-AF65-F5344CB8AC3E}">
        <p14:creationId xmlns:p14="http://schemas.microsoft.com/office/powerpoint/2010/main" val="30154763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50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descr="https://pixabay.com/get/e834b5062ff7023ed1534705fb0938c9bd22ffd41cb2144196f1c97ca1/earth-1149733_1920.jpg">
            <a:extLst>
              <a:ext uri="{FF2B5EF4-FFF2-40B4-BE49-F238E27FC236}">
                <a16:creationId xmlns:a16="http://schemas.microsoft.com/office/drawing/2014/main" id="{EAA465EF-F3A5-41BC-B311-7C1F7DED6B6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gray">
          <a:xfrm>
            <a:off x="795" y="0"/>
            <a:ext cx="12190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a:extLst>
              <a:ext uri="{FF2B5EF4-FFF2-40B4-BE49-F238E27FC236}">
                <a16:creationId xmlns:a16="http://schemas.microsoft.com/office/drawing/2014/main" id="{12531640-52ED-454A-A69C-E29249A39D9A}"/>
              </a:ext>
            </a:extLst>
          </p:cNvPr>
          <p:cNvSpPr txBox="1"/>
          <p:nvPr/>
        </p:nvSpPr>
        <p:spPr bwMode="gray">
          <a:xfrm>
            <a:off x="1815092" y="2280527"/>
            <a:ext cx="8561816" cy="2264976"/>
          </a:xfrm>
          <a:prstGeom prst="rect">
            <a:avLst/>
          </a:prstGeom>
          <a:noFill/>
        </p:spPr>
        <p:txBody>
          <a:bodyPr wrap="none" lIns="0" tIns="0" rIns="0" bIns="0" rtlCol="0" anchor="ctr">
            <a:noAutofit/>
          </a:bodyPr>
          <a:lstStyle/>
          <a:p>
            <a:pPr algn="ctr" defTabSz="914400">
              <a:lnSpc>
                <a:spcPct val="85000"/>
              </a:lnSpc>
              <a:spcAft>
                <a:spcPts val="1000"/>
              </a:spcAft>
            </a:pPr>
            <a:r>
              <a:rPr lang="en-US" sz="9600" dirty="0">
                <a:solidFill>
                  <a:srgbClr val="3498DB">
                    <a:lumMod val="40000"/>
                    <a:lumOff val="60000"/>
                  </a:srgbClr>
                </a:solidFill>
                <a:latin typeface="Bebas Neue" panose="020B0606020202050201" pitchFamily="34" charset="0"/>
              </a:rPr>
              <a:t>OUTPUTs</a:t>
            </a:r>
          </a:p>
        </p:txBody>
      </p:sp>
      <p:grpSp>
        <p:nvGrpSpPr>
          <p:cNvPr id="2" name="Form">
            <a:extLst>
              <a:ext uri="{FF2B5EF4-FFF2-40B4-BE49-F238E27FC236}">
                <a16:creationId xmlns:a16="http://schemas.microsoft.com/office/drawing/2014/main" id="{50A07DE2-CA8C-4254-8C4A-F10F7DF3EC4B}"/>
              </a:ext>
            </a:extLst>
          </p:cNvPr>
          <p:cNvGrpSpPr>
            <a:grpSpLocks noChangeAspect="1"/>
          </p:cNvGrpSpPr>
          <p:nvPr/>
        </p:nvGrpSpPr>
        <p:grpSpPr bwMode="gray">
          <a:xfrm>
            <a:off x="1955596" y="1989000"/>
            <a:ext cx="8279769" cy="2880000"/>
            <a:chOff x="1954801" y="1989000"/>
            <a:chExt cx="8279769" cy="2880000"/>
          </a:xfrm>
        </p:grpSpPr>
        <p:grpSp>
          <p:nvGrpSpPr>
            <p:cNvPr id="7" name="Form 2">
              <a:extLst>
                <a:ext uri="{FF2B5EF4-FFF2-40B4-BE49-F238E27FC236}">
                  <a16:creationId xmlns:a16="http://schemas.microsoft.com/office/drawing/2014/main" id="{8E017A4D-4351-4E72-AC69-07C9D892C71F}"/>
                </a:ext>
              </a:extLst>
            </p:cNvPr>
            <p:cNvGrpSpPr>
              <a:grpSpLocks noChangeAspect="1"/>
            </p:cNvGrpSpPr>
            <p:nvPr/>
          </p:nvGrpSpPr>
          <p:grpSpPr bwMode="gray">
            <a:xfrm>
              <a:off x="1954801" y="2010650"/>
              <a:ext cx="532577" cy="2858350"/>
              <a:chOff x="3311389" y="584684"/>
              <a:chExt cx="477673" cy="1692188"/>
            </a:xfrm>
          </p:grpSpPr>
          <p:cxnSp>
            <p:nvCxnSpPr>
              <p:cNvPr id="8" name="Form 3">
                <a:extLst>
                  <a:ext uri="{FF2B5EF4-FFF2-40B4-BE49-F238E27FC236}">
                    <a16:creationId xmlns:a16="http://schemas.microsoft.com/office/drawing/2014/main" id="{550FFAA0-9D19-4015-AC8E-B5F2B70E1689}"/>
                  </a:ext>
                </a:extLst>
              </p:cNvPr>
              <p:cNvCxnSpPr/>
              <p:nvPr/>
            </p:nvCxnSpPr>
            <p:spPr bwMode="gray">
              <a:xfrm flipH="1">
                <a:off x="3311389" y="584684"/>
                <a:ext cx="477671" cy="0"/>
              </a:xfrm>
              <a:prstGeom prst="line">
                <a:avLst/>
              </a:prstGeom>
              <a:ln w="28575" cap="sq">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Form 2">
                <a:extLst>
                  <a:ext uri="{FF2B5EF4-FFF2-40B4-BE49-F238E27FC236}">
                    <a16:creationId xmlns:a16="http://schemas.microsoft.com/office/drawing/2014/main" id="{B12520EC-36C9-4B00-8E4D-F697C91C7854}"/>
                  </a:ext>
                </a:extLst>
              </p:cNvPr>
              <p:cNvCxnSpPr/>
              <p:nvPr/>
            </p:nvCxnSpPr>
            <p:spPr bwMode="gray">
              <a:xfrm flipH="1">
                <a:off x="3311391" y="2276872"/>
                <a:ext cx="477671" cy="0"/>
              </a:xfrm>
              <a:prstGeom prst="line">
                <a:avLst/>
              </a:prstGeom>
              <a:ln w="28575" cap="sq">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Form 1">
                <a:extLst>
                  <a:ext uri="{FF2B5EF4-FFF2-40B4-BE49-F238E27FC236}">
                    <a16:creationId xmlns:a16="http://schemas.microsoft.com/office/drawing/2014/main" id="{20970E53-C6FE-4574-87EE-55723478FD25}"/>
                  </a:ext>
                </a:extLst>
              </p:cNvPr>
              <p:cNvCxnSpPr>
                <a:cxnSpLocks/>
              </p:cNvCxnSpPr>
              <p:nvPr/>
            </p:nvCxnSpPr>
            <p:spPr bwMode="gray">
              <a:xfrm>
                <a:off x="3311390" y="584684"/>
                <a:ext cx="0" cy="1692188"/>
              </a:xfrm>
              <a:prstGeom prst="line">
                <a:avLst/>
              </a:prstGeom>
              <a:ln w="28575" cap="sq">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11" name="Form 1">
              <a:extLst>
                <a:ext uri="{FF2B5EF4-FFF2-40B4-BE49-F238E27FC236}">
                  <a16:creationId xmlns:a16="http://schemas.microsoft.com/office/drawing/2014/main" id="{90AA452C-C023-4B5F-8421-3232E44C885F}"/>
                </a:ext>
              </a:extLst>
            </p:cNvPr>
            <p:cNvGrpSpPr>
              <a:grpSpLocks noChangeAspect="1"/>
            </p:cNvGrpSpPr>
            <p:nvPr/>
          </p:nvGrpSpPr>
          <p:grpSpPr bwMode="gray">
            <a:xfrm flipH="1">
              <a:off x="9701998" y="1989000"/>
              <a:ext cx="532572" cy="2858350"/>
              <a:chOff x="3312320" y="584684"/>
              <a:chExt cx="477672" cy="1692188"/>
            </a:xfrm>
          </p:grpSpPr>
          <p:cxnSp>
            <p:nvCxnSpPr>
              <p:cNvPr id="12" name="Form 3">
                <a:extLst>
                  <a:ext uri="{FF2B5EF4-FFF2-40B4-BE49-F238E27FC236}">
                    <a16:creationId xmlns:a16="http://schemas.microsoft.com/office/drawing/2014/main" id="{7A5D824E-30C3-44B9-AAB9-E2679A635542}"/>
                  </a:ext>
                </a:extLst>
              </p:cNvPr>
              <p:cNvCxnSpPr/>
              <p:nvPr/>
            </p:nvCxnSpPr>
            <p:spPr bwMode="gray">
              <a:xfrm flipH="1">
                <a:off x="3312320" y="584684"/>
                <a:ext cx="477671" cy="0"/>
              </a:xfrm>
              <a:prstGeom prst="line">
                <a:avLst/>
              </a:prstGeom>
              <a:ln w="28575" cap="sq">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Form 2">
                <a:extLst>
                  <a:ext uri="{FF2B5EF4-FFF2-40B4-BE49-F238E27FC236}">
                    <a16:creationId xmlns:a16="http://schemas.microsoft.com/office/drawing/2014/main" id="{8CA70EFA-05AA-4294-97EF-7A3814016491}"/>
                  </a:ext>
                </a:extLst>
              </p:cNvPr>
              <p:cNvCxnSpPr/>
              <p:nvPr/>
            </p:nvCxnSpPr>
            <p:spPr bwMode="gray">
              <a:xfrm flipH="1">
                <a:off x="3312321" y="2276872"/>
                <a:ext cx="477671" cy="0"/>
              </a:xfrm>
              <a:prstGeom prst="line">
                <a:avLst/>
              </a:prstGeom>
              <a:ln w="28575" cap="sq">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Form 1">
                <a:extLst>
                  <a:ext uri="{FF2B5EF4-FFF2-40B4-BE49-F238E27FC236}">
                    <a16:creationId xmlns:a16="http://schemas.microsoft.com/office/drawing/2014/main" id="{931EBE2B-4AAB-4071-A2B5-E34987205979}"/>
                  </a:ext>
                </a:extLst>
              </p:cNvPr>
              <p:cNvCxnSpPr>
                <a:cxnSpLocks/>
              </p:cNvCxnSpPr>
              <p:nvPr/>
            </p:nvCxnSpPr>
            <p:spPr bwMode="gray">
              <a:xfrm>
                <a:off x="3312320" y="584684"/>
                <a:ext cx="0" cy="1692188"/>
              </a:xfrm>
              <a:prstGeom prst="line">
                <a:avLst/>
              </a:prstGeom>
              <a:ln w="28575" cap="sq">
                <a:solidFill>
                  <a:schemeClr val="accent1">
                    <a:lumMod val="60000"/>
                    <a:lumOff val="40000"/>
                  </a:schemeClr>
                </a:solidFill>
                <a:miter lim="800000"/>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8035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4000" fill="hold"/>
                                        <p:tgtEl>
                                          <p:spTgt spid="6"/>
                                        </p:tgtEl>
                                      </p:cBhvr>
                                      <p:by x="110000" y="110000"/>
                                    </p:animScale>
                                  </p:childTnLst>
                                </p:cTn>
                              </p:par>
                              <p:par>
                                <p:cTn id="7" presetID="6" presetClass="emph" presetSubtype="0" fill="hold" nodeType="withEffect">
                                  <p:stCondLst>
                                    <p:cond delay="0"/>
                                  </p:stCondLst>
                                  <p:childTnLst>
                                    <p:animScale>
                                      <p:cBhvr>
                                        <p:cTn id="8" dur="4000" fill="hold"/>
                                        <p:tgtEl>
                                          <p:spTgt spid="122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5.xml.rels><?xml version="1.0" encoding="UTF-8" standalone="yes"?>
<Relationships xmlns="http://schemas.openxmlformats.org/package/2006/relationships"><Relationship Id="rId1" Type="http://schemas.openxmlformats.org/officeDocument/2006/relationships/image" Target="../media/image20.jpeg"/></Relationships>
</file>

<file path=ppt/theme/theme1.xml><?xml version="1.0" encoding="utf-8"?>
<a:theme xmlns:a="http://schemas.openxmlformats.org/drawingml/2006/main" name="PresentationGO">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45_T_PGO_ECOLOGY-16x9.pptx" id="{B601CA4D-8CAB-4886-A40B-0079603597C2}" vid="{939E2721-CEF5-4693-A387-042B829608FB}"/>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45_T_PGO_ECOLOGY-16x9.pptx" id="{B601CA4D-8CAB-4886-A40B-0079603597C2}" vid="{C8B72432-7992-4DE9-BC86-B00E0DB30E49}"/>
    </a:ext>
  </a:extLst>
</a:theme>
</file>

<file path=ppt/theme/theme3.xml><?xml version="1.0" encoding="utf-8"?>
<a:theme xmlns:a="http://schemas.openxmlformats.org/drawingml/2006/main" name="1_PresentationGO">
  <a:themeElements>
    <a:clrScheme name="PGO - Misty Mountains">
      <a:dk1>
        <a:srgbClr val="000000"/>
      </a:dk1>
      <a:lt1>
        <a:srgbClr val="FFFFFF"/>
      </a:lt1>
      <a:dk2>
        <a:srgbClr val="44546A"/>
      </a:dk2>
      <a:lt2>
        <a:srgbClr val="E7E6E6"/>
      </a:lt2>
      <a:accent1>
        <a:srgbClr val="002E44"/>
      </a:accent1>
      <a:accent2>
        <a:srgbClr val="C4B897"/>
      </a:accent2>
      <a:accent3>
        <a:srgbClr val="EDE6D5"/>
      </a:accent3>
      <a:accent4>
        <a:srgbClr val="819293"/>
      </a:accent4>
      <a:accent5>
        <a:srgbClr val="6E8387"/>
      </a:accent5>
      <a:accent6>
        <a:srgbClr val="D1C7AB"/>
      </a:accent6>
      <a:hlink>
        <a:srgbClr val="C4B897"/>
      </a:hlink>
      <a:folHlink>
        <a:srgbClr val="002E4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406_T_PGO_Misty-Mountains.pptx" id="{50E26B61-6C3A-4D8A-B0C3-0224B5B0DCA8}" vid="{10ED2BEC-2464-4210-8CDF-80ECBC7789C8}"/>
    </a:ext>
  </a:extLst>
</a:theme>
</file>

<file path=ppt/theme/theme4.xml><?xml version="1.0" encoding="utf-8"?>
<a:theme xmlns:a="http://schemas.openxmlformats.org/drawingml/2006/main" name="2_PresentationGO">
  <a:themeElements>
    <a:clrScheme name="PGO - Retro Pop Mountains">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999_T_PGO_LANDSCAPE-16x9.pptx" id="{902291D3-80F5-4AFF-89C1-359C8F3133C5}" vid="{27A8BE48-A2A1-4A0F-9035-86AC9E88185D}"/>
    </a:ext>
  </a:extLst>
</a:theme>
</file>

<file path=ppt/theme/theme5.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6.xml><?xml version="1.0" encoding="utf-8"?>
<a:theme xmlns:a="http://schemas.openxmlformats.org/drawingml/2006/main" name="PRESENTATIONLOAD">
  <a:themeElements>
    <a:clrScheme name="Style Guide">
      <a:dk1>
        <a:sysClr val="windowText" lastClr="000000"/>
      </a:dk1>
      <a:lt1>
        <a:sysClr val="window" lastClr="FFFFFF"/>
      </a:lt1>
      <a:dk2>
        <a:srgbClr val="2C3E50"/>
      </a:dk2>
      <a:lt2>
        <a:srgbClr val="FFFFFF"/>
      </a:lt2>
      <a:accent1>
        <a:srgbClr val="3498DB"/>
      </a:accent1>
      <a:accent2>
        <a:srgbClr val="C8303F"/>
      </a:accent2>
      <a:accent3>
        <a:srgbClr val="9BBB59"/>
      </a:accent3>
      <a:accent4>
        <a:srgbClr val="FFC000"/>
      </a:accent4>
      <a:accent5>
        <a:srgbClr val="814993"/>
      </a:accent5>
      <a:accent6>
        <a:srgbClr val="45B1CB"/>
      </a:accent6>
      <a:hlink>
        <a:srgbClr val="7F7F7F"/>
      </a:hlink>
      <a:folHlink>
        <a:srgbClr val="7F7F7F"/>
      </a:folHlink>
    </a:clrScheme>
    <a:fontScheme name="PL Styleguid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36000" tIns="36000" rIns="36000" bIns="36000" rtlCol="0" anchor="ctr"/>
      <a:lstStyle>
        <a:defPPr algn="ctr">
          <a:lnSpc>
            <a:spcPct val="90000"/>
          </a:lnSpc>
          <a:spcAft>
            <a:spcPts val="1000"/>
          </a:spcAft>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65000"/>
            </a:schemeClr>
          </a:solidFill>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0" tIns="0" rIns="0" bIns="0" rtlCol="0">
        <a:noAutofit/>
      </a:bodyPr>
      <a:lstStyle>
        <a:defPPr>
          <a:lnSpc>
            <a:spcPct val="90000"/>
          </a:lnSpc>
          <a:spcAft>
            <a:spcPts val="1000"/>
          </a:spcAft>
          <a:defRPr dirty="0" err="1" smtClean="0"/>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0145_T_PGO_ECOLOGY-16x9</Template>
  <TotalTime>367</TotalTime>
  <Words>706</Words>
  <Application>Microsoft Office PowerPoint</Application>
  <PresentationFormat>Widescreen</PresentationFormat>
  <Paragraphs>82</Paragraphs>
  <Slides>28</Slides>
  <Notes>7</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28</vt:i4>
      </vt:variant>
    </vt:vector>
  </HeadingPairs>
  <TitlesOfParts>
    <vt:vector size="43" baseType="lpstr">
      <vt:lpstr>Arial</vt:lpstr>
      <vt:lpstr>Bebas Neue</vt:lpstr>
      <vt:lpstr>Calibri</vt:lpstr>
      <vt:lpstr>Calibri Light</vt:lpstr>
      <vt:lpstr>Century Gothic</vt:lpstr>
      <vt:lpstr>Open Sans</vt:lpstr>
      <vt:lpstr>Times New Roman</vt:lpstr>
      <vt:lpstr>ui-sans-serif</vt:lpstr>
      <vt:lpstr>Wingdings</vt:lpstr>
      <vt:lpstr>PresentationGO</vt:lpstr>
      <vt:lpstr>Designed by PresentationGO</vt:lpstr>
      <vt:lpstr>1_PresentationGO</vt:lpstr>
      <vt:lpstr>2_PresentationGO</vt:lpstr>
      <vt:lpstr>Mesh</vt:lpstr>
      <vt:lpstr>PRESENTATIONLOAD</vt:lpstr>
      <vt:lpstr>Renewable Energy</vt:lpstr>
      <vt:lpstr>Renewable Energy Analysis</vt:lpstr>
      <vt:lpstr>-Mahatma Gandhi</vt:lpstr>
      <vt:lpstr>Project Description</vt:lpstr>
      <vt:lpstr>Project Applications</vt:lpstr>
      <vt:lpstr>PowerPoint Presentation</vt:lpstr>
      <vt:lpstr>DATA DESCRIPTION</vt:lpstr>
      <vt:lpstr>Data Preprocessing/Data Wrangling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 of Dashboard </vt:lpstr>
      <vt:lpstr>PowerPoint Presentation</vt:lpstr>
      <vt:lpstr>Conclusion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devguru tiwari</dc:creator>
  <dc:description>© Copyright PresentationGo.com</dc:description>
  <cp:lastModifiedBy>Anurag Nayak</cp:lastModifiedBy>
  <cp:revision>3</cp:revision>
  <dcterms:created xsi:type="dcterms:W3CDTF">2024-11-13T04:10:56Z</dcterms:created>
  <dcterms:modified xsi:type="dcterms:W3CDTF">2026-02-02T14:39:59Z</dcterms:modified>
  <cp:category>Templates</cp:category>
</cp:coreProperties>
</file>